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7" r:id="rId1"/>
  </p:sldMasterIdLst>
  <p:sldIdLst>
    <p:sldId id="259" r:id="rId2"/>
  </p:sldIdLst>
  <p:sldSz cx="7562850" cy="10688638"/>
  <p:notesSz cx="6858000" cy="9945688"/>
  <p:embeddedFontLst>
    <p:embeddedFont>
      <p:font typeface="FC Iconic" panose="020B0604020202020204" charset="-34"/>
      <p:regular r:id="rId3"/>
      <p:bold r:id="rId4"/>
      <p:italic r:id="rId5"/>
      <p:boldItalic r:id="rId6"/>
    </p:embeddedFont>
    <p:embeddedFont>
      <p:font typeface="Gill Sans MT" panose="020B0502020104020203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A421A"/>
    <a:srgbClr val="0000FF"/>
    <a:srgbClr val="358EC8"/>
    <a:srgbClr val="0066FF"/>
    <a:srgbClr val="E200E2"/>
    <a:srgbClr val="FF00FF"/>
    <a:srgbClr val="CC00CC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752" y="-1968"/>
      </p:cViewPr>
      <p:guideLst>
        <p:guide orient="horz" pos="336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956" y="1250436"/>
            <a:ext cx="4646980" cy="3960985"/>
          </a:xfrm>
        </p:spPr>
        <p:txBody>
          <a:bodyPr bIns="0" anchor="b">
            <a:normAutofit/>
          </a:bodyPr>
          <a:lstStyle>
            <a:lvl1pPr algn="l">
              <a:defRPr sz="4466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956" y="5503613"/>
            <a:ext cx="4646980" cy="152368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23" b="0" cap="all" baseline="0">
                <a:solidFill>
                  <a:schemeClr val="tx1"/>
                </a:solidFill>
              </a:defRPr>
            </a:lvl1pPr>
            <a:lvl2pPr marL="283613" indent="0" algn="ctr">
              <a:buNone/>
              <a:defRPr sz="1241"/>
            </a:lvl2pPr>
            <a:lvl3pPr marL="567225" indent="0" algn="ctr">
              <a:buNone/>
              <a:defRPr sz="1117"/>
            </a:lvl3pPr>
            <a:lvl4pPr marL="850838" indent="0" algn="ctr">
              <a:buNone/>
              <a:defRPr sz="993"/>
            </a:lvl4pPr>
            <a:lvl5pPr marL="1134450" indent="0" algn="ctr">
              <a:buNone/>
              <a:defRPr sz="993"/>
            </a:lvl5pPr>
            <a:lvl6pPr marL="1418063" indent="0" algn="ctr">
              <a:buNone/>
              <a:defRPr sz="993"/>
            </a:lvl6pPr>
            <a:lvl7pPr marL="1701676" indent="0" algn="ctr">
              <a:buNone/>
              <a:defRPr sz="993"/>
            </a:lvl7pPr>
            <a:lvl8pPr marL="1985288" indent="0" algn="ctr">
              <a:buNone/>
              <a:defRPr sz="993"/>
            </a:lvl8pPr>
            <a:lvl9pPr marL="2268901" indent="0" algn="ctr">
              <a:buNone/>
              <a:defRPr sz="99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955" y="513249"/>
            <a:ext cx="2552621" cy="48191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6619" y="1245251"/>
            <a:ext cx="663325" cy="784859"/>
          </a:xfrm>
        </p:spPr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81956" y="5499462"/>
            <a:ext cx="46469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0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193888" y="2878807"/>
            <a:ext cx="54350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505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1786" y="1245254"/>
            <a:ext cx="912295" cy="726273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3888" y="1245254"/>
            <a:ext cx="4384447" cy="726273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21786" y="1245254"/>
            <a:ext cx="0" cy="726273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2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93888" y="2878807"/>
            <a:ext cx="54350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9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87" y="2737042"/>
            <a:ext cx="4645729" cy="2942493"/>
          </a:xfrm>
        </p:spPr>
        <p:txBody>
          <a:bodyPr anchor="b">
            <a:normAutofit/>
          </a:bodyPr>
          <a:lstStyle>
            <a:lvl1pPr algn="l"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88" y="5932204"/>
            <a:ext cx="4645729" cy="1578716"/>
          </a:xfrm>
        </p:spPr>
        <p:txBody>
          <a:bodyPr tIns="91440">
            <a:normAutofit/>
          </a:bodyPr>
          <a:lstStyle>
            <a:lvl1pPr marL="0" indent="0" algn="l">
              <a:buNone/>
              <a:defRPr sz="1489">
                <a:solidFill>
                  <a:schemeClr val="tx1"/>
                </a:solidFill>
              </a:defRPr>
            </a:lvl1pPr>
            <a:lvl2pPr marL="283613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2pPr>
            <a:lvl3pPr marL="567225" indent="0">
              <a:buNone/>
              <a:defRPr sz="1117">
                <a:solidFill>
                  <a:schemeClr val="tx1">
                    <a:tint val="75000"/>
                  </a:schemeClr>
                </a:solidFill>
              </a:defRPr>
            </a:lvl3pPr>
            <a:lvl4pPr marL="850838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4pPr>
            <a:lvl5pPr marL="1134450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5pPr>
            <a:lvl6pPr marL="1418063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6pPr>
            <a:lvl7pPr marL="1701676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7pPr>
            <a:lvl8pPr marL="1985288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8pPr>
            <a:lvl9pPr marL="2268901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93887" y="5930316"/>
            <a:ext cx="46457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02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88" y="1254474"/>
            <a:ext cx="5435048" cy="165099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87" y="3138850"/>
            <a:ext cx="2585356" cy="53576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761" y="3138851"/>
            <a:ext cx="2585175" cy="535765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93888" y="2878807"/>
            <a:ext cx="54350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3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193888" y="2878807"/>
            <a:ext cx="54350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87" y="1253342"/>
            <a:ext cx="5435049" cy="164634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87" y="3147601"/>
            <a:ext cx="2585269" cy="124988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20" b="0" cap="all" baseline="0">
                <a:solidFill>
                  <a:schemeClr val="accent1"/>
                </a:solidFill>
              </a:defRPr>
            </a:lvl1pPr>
            <a:lvl2pPr marL="283613" indent="0">
              <a:buNone/>
              <a:defRPr sz="1241" b="1"/>
            </a:lvl2pPr>
            <a:lvl3pPr marL="567225" indent="0">
              <a:buNone/>
              <a:defRPr sz="1117" b="1"/>
            </a:lvl3pPr>
            <a:lvl4pPr marL="850838" indent="0">
              <a:buNone/>
              <a:defRPr sz="993" b="1"/>
            </a:lvl4pPr>
            <a:lvl5pPr marL="1134450" indent="0">
              <a:buNone/>
              <a:defRPr sz="993" b="1"/>
            </a:lvl5pPr>
            <a:lvl6pPr marL="1418063" indent="0">
              <a:buNone/>
              <a:defRPr sz="993" b="1"/>
            </a:lvl6pPr>
            <a:lvl7pPr marL="1701676" indent="0">
              <a:buNone/>
              <a:defRPr sz="993" b="1"/>
            </a:lvl7pPr>
            <a:lvl8pPr marL="1985288" indent="0">
              <a:buNone/>
              <a:defRPr sz="993" b="1"/>
            </a:lvl8pPr>
            <a:lvl9pPr marL="2268901" indent="0">
              <a:buNone/>
              <a:defRPr sz="99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87" y="4401809"/>
            <a:ext cx="2585269" cy="412155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43761" y="3152984"/>
            <a:ext cx="2585175" cy="125033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20" b="0" cap="all" baseline="0">
                <a:solidFill>
                  <a:schemeClr val="accent1"/>
                </a:solidFill>
              </a:defRPr>
            </a:lvl1pPr>
            <a:lvl2pPr marL="283613" indent="0">
              <a:buNone/>
              <a:defRPr sz="1241" b="1"/>
            </a:lvl2pPr>
            <a:lvl3pPr marL="567225" indent="0">
              <a:buNone/>
              <a:defRPr sz="1117" b="1"/>
            </a:lvl3pPr>
            <a:lvl4pPr marL="850838" indent="0">
              <a:buNone/>
              <a:defRPr sz="993" b="1"/>
            </a:lvl4pPr>
            <a:lvl5pPr marL="1134450" indent="0">
              <a:buNone/>
              <a:defRPr sz="993" b="1"/>
            </a:lvl5pPr>
            <a:lvl6pPr marL="1418063" indent="0">
              <a:buNone/>
              <a:defRPr sz="993" b="1"/>
            </a:lvl6pPr>
            <a:lvl7pPr marL="1701676" indent="0">
              <a:buNone/>
              <a:defRPr sz="993" b="1"/>
            </a:lvl7pPr>
            <a:lvl8pPr marL="1985288" indent="0">
              <a:buNone/>
              <a:defRPr sz="993" b="1"/>
            </a:lvl8pPr>
            <a:lvl9pPr marL="2268901" indent="0">
              <a:buNone/>
              <a:defRPr sz="99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43761" y="4397478"/>
            <a:ext cx="2585175" cy="411051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562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193888" y="2878807"/>
            <a:ext cx="54350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29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6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08" y="1245252"/>
            <a:ext cx="2006463" cy="3502278"/>
          </a:xfrm>
        </p:spPr>
        <p:txBody>
          <a:bodyPr anchor="b">
            <a:normAutofit/>
          </a:bodyPr>
          <a:lstStyle>
            <a:lvl1pPr algn="l">
              <a:defRPr sz="198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714" y="1245253"/>
            <a:ext cx="3166222" cy="7261083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08" y="4995968"/>
            <a:ext cx="2007636" cy="3503936"/>
          </a:xfrm>
        </p:spPr>
        <p:txBody>
          <a:bodyPr>
            <a:normAutofit/>
          </a:bodyPr>
          <a:lstStyle>
            <a:lvl1pPr marL="0" indent="0" algn="l">
              <a:buNone/>
              <a:defRPr sz="1323"/>
            </a:lvl1pPr>
            <a:lvl2pPr marL="283613" indent="0">
              <a:buNone/>
              <a:defRPr sz="868"/>
            </a:lvl2pPr>
            <a:lvl3pPr marL="567225" indent="0">
              <a:buNone/>
              <a:defRPr sz="744"/>
            </a:lvl3pPr>
            <a:lvl4pPr marL="850838" indent="0">
              <a:buNone/>
              <a:defRPr sz="620"/>
            </a:lvl4pPr>
            <a:lvl5pPr marL="1134450" indent="0">
              <a:buNone/>
              <a:defRPr sz="620"/>
            </a:lvl5pPr>
            <a:lvl6pPr marL="1418063" indent="0">
              <a:buNone/>
              <a:defRPr sz="620"/>
            </a:lvl6pPr>
            <a:lvl7pPr marL="1701676" indent="0">
              <a:buNone/>
              <a:defRPr sz="620"/>
            </a:lvl7pPr>
            <a:lvl8pPr marL="1985288" indent="0">
              <a:buNone/>
              <a:defRPr sz="620"/>
            </a:lvl8pPr>
            <a:lvl9pPr marL="2268901" indent="0">
              <a:buNone/>
              <a:defRPr sz="62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92446" y="4995966"/>
            <a:ext cx="20042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04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132523" y="751496"/>
            <a:ext cx="2904210" cy="8025208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31" y="1760419"/>
            <a:ext cx="2683832" cy="2853084"/>
          </a:xfrm>
        </p:spPr>
        <p:txBody>
          <a:bodyPr anchor="b">
            <a:normAutofit/>
          </a:bodyPr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56" y="1749557"/>
            <a:ext cx="1848530" cy="6025922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985"/>
            </a:lvl1pPr>
            <a:lvl2pPr marL="283613" indent="0">
              <a:buNone/>
              <a:defRPr sz="1737"/>
            </a:lvl2pPr>
            <a:lvl3pPr marL="567225" indent="0">
              <a:buNone/>
              <a:defRPr sz="1489"/>
            </a:lvl3pPr>
            <a:lvl4pPr marL="850838" indent="0">
              <a:buNone/>
              <a:defRPr sz="1241"/>
            </a:lvl4pPr>
            <a:lvl5pPr marL="1134450" indent="0">
              <a:buNone/>
              <a:defRPr sz="1241"/>
            </a:lvl5pPr>
            <a:lvl6pPr marL="1418063" indent="0">
              <a:buNone/>
              <a:defRPr sz="1241"/>
            </a:lvl6pPr>
            <a:lvl7pPr marL="1701676" indent="0">
              <a:buNone/>
              <a:defRPr sz="1241"/>
            </a:lvl7pPr>
            <a:lvl8pPr marL="1985288" indent="0">
              <a:buNone/>
              <a:defRPr sz="1241"/>
            </a:lvl8pPr>
            <a:lvl9pPr marL="2268901" indent="0">
              <a:buNone/>
              <a:defRPr sz="1241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3888" y="4903233"/>
            <a:ext cx="2679987" cy="3122962"/>
          </a:xfrm>
        </p:spPr>
        <p:txBody>
          <a:bodyPr>
            <a:normAutofit/>
          </a:bodyPr>
          <a:lstStyle>
            <a:lvl1pPr marL="0" indent="0" algn="l">
              <a:buNone/>
              <a:defRPr sz="1489"/>
            </a:lvl1pPr>
            <a:lvl2pPr marL="283613" indent="0">
              <a:buNone/>
              <a:defRPr sz="868"/>
            </a:lvl2pPr>
            <a:lvl3pPr marL="567225" indent="0">
              <a:buNone/>
              <a:defRPr sz="744"/>
            </a:lvl3pPr>
            <a:lvl4pPr marL="850838" indent="0">
              <a:buNone/>
              <a:defRPr sz="620"/>
            </a:lvl4pPr>
            <a:lvl5pPr marL="1134450" indent="0">
              <a:buNone/>
              <a:defRPr sz="620"/>
            </a:lvl5pPr>
            <a:lvl6pPr marL="1418063" indent="0">
              <a:buNone/>
              <a:defRPr sz="620"/>
            </a:lvl6pPr>
            <a:lvl7pPr marL="1701676" indent="0">
              <a:buNone/>
              <a:defRPr sz="620"/>
            </a:lvl7pPr>
            <a:lvl8pPr marL="1985288" indent="0">
              <a:buNone/>
              <a:defRPr sz="620"/>
            </a:lvl8pPr>
            <a:lvl9pPr marL="2268901" indent="0">
              <a:buNone/>
              <a:defRPr sz="62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88241" y="8525128"/>
            <a:ext cx="2690022" cy="498932"/>
          </a:xfrm>
        </p:spPr>
        <p:txBody>
          <a:bodyPr/>
          <a:lstStyle>
            <a:lvl1pPr algn="l">
              <a:defRPr/>
            </a:lvl1pPr>
          </a:lstStyle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8958" y="496623"/>
            <a:ext cx="2689305" cy="500192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92059" y="4899512"/>
            <a:ext cx="268141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1652"/>
            <a:ext cx="7562850" cy="6358197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9499848"/>
            <a:ext cx="7562851" cy="120746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9509002"/>
            <a:ext cx="756285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3888" y="1253897"/>
            <a:ext cx="5435048" cy="1635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88" y="3141652"/>
            <a:ext cx="5435048" cy="5378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0161" y="514904"/>
            <a:ext cx="1958775" cy="481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7881-EE7E-42B9-9EBD-006202C98B36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888" y="513249"/>
            <a:ext cx="3336457" cy="481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389" y="1245251"/>
            <a:ext cx="658148" cy="7848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316">
                <a:solidFill>
                  <a:schemeClr val="accent1"/>
                </a:solidFill>
              </a:defRPr>
            </a:lvl1pPr>
          </a:lstStyle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92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567225" rtl="0" eaLnBrk="1" latinLnBrk="0" hangingPunct="1">
        <a:lnSpc>
          <a:spcPct val="90000"/>
        </a:lnSpc>
        <a:spcBef>
          <a:spcPct val="0"/>
        </a:spcBef>
        <a:buNone/>
        <a:defRPr sz="264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9075" indent="-189075" algn="l" defTabSz="567225" rtl="0" eaLnBrk="1" latinLnBrk="0" hangingPunct="1">
        <a:lnSpc>
          <a:spcPct val="120000"/>
        </a:lnSpc>
        <a:spcBef>
          <a:spcPts val="82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5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67225" indent="-189075" algn="l" defTabSz="567225" rtl="0" eaLnBrk="1" latinLnBrk="0" hangingPunct="1">
        <a:lnSpc>
          <a:spcPct val="120000"/>
        </a:lnSpc>
        <a:spcBef>
          <a:spcPts val="41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5375" indent="-189075" algn="l" defTabSz="567225" rtl="0" eaLnBrk="1" latinLnBrk="0" hangingPunct="1">
        <a:lnSpc>
          <a:spcPct val="120000"/>
        </a:lnSpc>
        <a:spcBef>
          <a:spcPts val="41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23525" indent="-189075" algn="l" defTabSz="567225" rtl="0" eaLnBrk="1" latinLnBrk="0" hangingPunct="1">
        <a:lnSpc>
          <a:spcPct val="120000"/>
        </a:lnSpc>
        <a:spcBef>
          <a:spcPts val="41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58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01676" indent="-189075" algn="l" defTabSz="567225" rtl="0" eaLnBrk="1" latinLnBrk="0" hangingPunct="1">
        <a:lnSpc>
          <a:spcPct val="120000"/>
        </a:lnSpc>
        <a:spcBef>
          <a:spcPts val="41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9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120000"/>
        </a:lnSpc>
        <a:spcBef>
          <a:spcPts val="41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9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120000"/>
        </a:lnSpc>
        <a:spcBef>
          <a:spcPts val="41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9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120000"/>
        </a:lnSpc>
        <a:spcBef>
          <a:spcPts val="41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9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120000"/>
        </a:lnSpc>
        <a:spcBef>
          <a:spcPts val="41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9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225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1pPr>
      <a:lvl2pPr marL="283613" algn="l" defTabSz="567225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67225" algn="l" defTabSz="567225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3pPr>
      <a:lvl4pPr marL="850838" algn="l" defTabSz="567225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4pPr>
      <a:lvl5pPr marL="1134450" algn="l" defTabSz="567225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5pPr>
      <a:lvl6pPr marL="1418063" algn="l" defTabSz="567225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701676" algn="l" defTabSz="567225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1985288" algn="l" defTabSz="567225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268901" algn="l" defTabSz="567225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6.jp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jpg"/><Relationship Id="rId2" Type="http://schemas.openxmlformats.org/officeDocument/2006/relationships/image" Target="../media/image2.png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openxmlformats.org/officeDocument/2006/relationships/image" Target="../media/image9.png"/><Relationship Id="rId19" Type="http://schemas.openxmlformats.org/officeDocument/2006/relationships/image" Target="../media/image17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FF1579F-3B90-462D-BAC2-3F97127DB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" y="13252"/>
            <a:ext cx="7559439" cy="10688638"/>
          </a:xfrm>
          <a:prstGeom prst="rect">
            <a:avLst/>
          </a:prstGeom>
        </p:spPr>
      </p:pic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7DD6B771-0E44-424A-A4D4-20F52FD8FC44}"/>
              </a:ext>
            </a:extLst>
          </p:cNvPr>
          <p:cNvSpPr/>
          <p:nvPr/>
        </p:nvSpPr>
        <p:spPr>
          <a:xfrm>
            <a:off x="301849" y="129883"/>
            <a:ext cx="2207151" cy="2133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85C5057E-EA19-492F-BAE8-7EC5C5447694}"/>
              </a:ext>
            </a:extLst>
          </p:cNvPr>
          <p:cNvSpPr/>
          <p:nvPr/>
        </p:nvSpPr>
        <p:spPr>
          <a:xfrm>
            <a:off x="3411" y="10363200"/>
            <a:ext cx="7559439" cy="33869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AC0FA8A1-C500-4302-B21A-CC23A35FDFBB}"/>
              </a:ext>
            </a:extLst>
          </p:cNvPr>
          <p:cNvSpPr/>
          <p:nvPr/>
        </p:nvSpPr>
        <p:spPr>
          <a:xfrm>
            <a:off x="2690190" y="301866"/>
            <a:ext cx="45719" cy="102174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D88CFFDF-6581-4818-B597-D7A854CC90E0}"/>
              </a:ext>
            </a:extLst>
          </p:cNvPr>
          <p:cNvSpPr/>
          <p:nvPr/>
        </p:nvSpPr>
        <p:spPr>
          <a:xfrm>
            <a:off x="2735909" y="3306417"/>
            <a:ext cx="4502626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16833CCA-015B-4D47-962B-8F0796282BB6}"/>
              </a:ext>
            </a:extLst>
          </p:cNvPr>
          <p:cNvSpPr/>
          <p:nvPr/>
        </p:nvSpPr>
        <p:spPr>
          <a:xfrm>
            <a:off x="2690189" y="4946797"/>
            <a:ext cx="4596209" cy="552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E0042871-62E1-4698-B26D-0A29E455E4FD}"/>
              </a:ext>
            </a:extLst>
          </p:cNvPr>
          <p:cNvSpPr/>
          <p:nvPr/>
        </p:nvSpPr>
        <p:spPr>
          <a:xfrm>
            <a:off x="2866153" y="8636163"/>
            <a:ext cx="461301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517314D8-A20D-48C8-BF41-8609655D2BFF}"/>
              </a:ext>
            </a:extLst>
          </p:cNvPr>
          <p:cNvGrpSpPr/>
          <p:nvPr/>
        </p:nvGrpSpPr>
        <p:grpSpPr>
          <a:xfrm>
            <a:off x="184267" y="2143913"/>
            <a:ext cx="2208101" cy="8117620"/>
            <a:chOff x="331304" y="2067339"/>
            <a:chExt cx="2208101" cy="8117620"/>
          </a:xfrm>
          <a:solidFill>
            <a:schemeClr val="accent6">
              <a:lumMod val="50000"/>
            </a:schemeClr>
          </a:solidFill>
        </p:grpSpPr>
        <p:sp>
          <p:nvSpPr>
            <p:cNvPr id="14" name="สี่เหลี่ยมผืนผ้า: มุมมน 13">
              <a:extLst>
                <a:ext uri="{FF2B5EF4-FFF2-40B4-BE49-F238E27FC236}">
                  <a16:creationId xmlns:a16="http://schemas.microsoft.com/office/drawing/2014/main" id="{86D51659-D77A-49A0-8E93-EC779D09F67B}"/>
                </a:ext>
              </a:extLst>
            </p:cNvPr>
            <p:cNvSpPr/>
            <p:nvPr/>
          </p:nvSpPr>
          <p:spPr>
            <a:xfrm>
              <a:off x="331304" y="2113058"/>
              <a:ext cx="2207151" cy="72250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26327C76-F35F-4056-8EC2-7864E179BE73}"/>
                </a:ext>
              </a:extLst>
            </p:cNvPr>
            <p:cNvSpPr/>
            <p:nvPr/>
          </p:nvSpPr>
          <p:spPr>
            <a:xfrm>
              <a:off x="332254" y="2067339"/>
              <a:ext cx="2207151" cy="811762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3A035197-200C-4D9D-A063-C8DC408427C4}"/>
              </a:ext>
            </a:extLst>
          </p:cNvPr>
          <p:cNvSpPr/>
          <p:nvPr/>
        </p:nvSpPr>
        <p:spPr>
          <a:xfrm>
            <a:off x="331304" y="2067339"/>
            <a:ext cx="6955094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C70E0443-0AEF-4144-AEB8-E9EE7FE0AF91}"/>
              </a:ext>
            </a:extLst>
          </p:cNvPr>
          <p:cNvSpPr/>
          <p:nvPr/>
        </p:nvSpPr>
        <p:spPr>
          <a:xfrm>
            <a:off x="482529" y="2292372"/>
            <a:ext cx="1894818" cy="6314891"/>
          </a:xfrm>
          <a:prstGeom prst="roundRect">
            <a:avLst>
              <a:gd name="adj" fmla="val 11606"/>
            </a:avLst>
          </a:prstGeom>
          <a:solidFill>
            <a:srgbClr val="FED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highlight>
                <a:srgbClr val="3399FF"/>
              </a:highlight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409119C1-542B-40B4-B552-591A292F9D79}"/>
              </a:ext>
            </a:extLst>
          </p:cNvPr>
          <p:cNvSpPr/>
          <p:nvPr/>
        </p:nvSpPr>
        <p:spPr>
          <a:xfrm>
            <a:off x="2690190" y="2069605"/>
            <a:ext cx="1605220" cy="389337"/>
          </a:xfrm>
          <a:prstGeom prst="roundRect">
            <a:avLst>
              <a:gd name="adj" fmla="val 34998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: มุมมน 18">
            <a:extLst>
              <a:ext uri="{FF2B5EF4-FFF2-40B4-BE49-F238E27FC236}">
                <a16:creationId xmlns:a16="http://schemas.microsoft.com/office/drawing/2014/main" id="{5BCE6793-B50B-42F8-9630-E2B03361F3A0}"/>
              </a:ext>
            </a:extLst>
          </p:cNvPr>
          <p:cNvSpPr/>
          <p:nvPr/>
        </p:nvSpPr>
        <p:spPr>
          <a:xfrm>
            <a:off x="2690190" y="3293633"/>
            <a:ext cx="1605220" cy="389337"/>
          </a:xfrm>
          <a:prstGeom prst="roundRect">
            <a:avLst>
              <a:gd name="adj" fmla="val 34998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48692073-CA21-4101-8D35-1760BB5D3FBE}"/>
              </a:ext>
            </a:extLst>
          </p:cNvPr>
          <p:cNvSpPr/>
          <p:nvPr/>
        </p:nvSpPr>
        <p:spPr>
          <a:xfrm>
            <a:off x="2696722" y="4955776"/>
            <a:ext cx="3697728" cy="389337"/>
          </a:xfrm>
          <a:prstGeom prst="roundRect">
            <a:avLst>
              <a:gd name="adj" fmla="val 34998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id="{02C8E192-23DA-45D0-B18F-B4AB6CBC2CC5}"/>
              </a:ext>
            </a:extLst>
          </p:cNvPr>
          <p:cNvSpPr/>
          <p:nvPr/>
        </p:nvSpPr>
        <p:spPr>
          <a:xfrm>
            <a:off x="2904359" y="8833578"/>
            <a:ext cx="4385190" cy="353403"/>
          </a:xfrm>
          <a:prstGeom prst="roundRect">
            <a:avLst>
              <a:gd name="adj" fmla="val 3499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9B27378C-1A8D-408E-BA9F-9D22D24F5419}"/>
              </a:ext>
            </a:extLst>
          </p:cNvPr>
          <p:cNvSpPr/>
          <p:nvPr/>
        </p:nvSpPr>
        <p:spPr>
          <a:xfrm>
            <a:off x="2941516" y="4609349"/>
            <a:ext cx="1676400" cy="291629"/>
          </a:xfrm>
          <a:prstGeom prst="roundRect">
            <a:avLst>
              <a:gd name="adj" fmla="val 14575"/>
            </a:avLst>
          </a:prstGeom>
          <a:solidFill>
            <a:srgbClr val="E7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CC42EECD-0BBA-4CC4-9CBE-5DDBA4278D35}"/>
              </a:ext>
            </a:extLst>
          </p:cNvPr>
          <p:cNvSpPr/>
          <p:nvPr/>
        </p:nvSpPr>
        <p:spPr>
          <a:xfrm>
            <a:off x="352284" y="8771523"/>
            <a:ext cx="1894818" cy="1388064"/>
          </a:xfrm>
          <a:prstGeom prst="roundRect">
            <a:avLst>
              <a:gd name="adj" fmla="val 11606"/>
            </a:avLst>
          </a:prstGeom>
          <a:solidFill>
            <a:srgbClr val="FED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6BBFDC2F-7B06-473C-9290-2BCF845E2238}"/>
              </a:ext>
            </a:extLst>
          </p:cNvPr>
          <p:cNvSpPr txBox="1"/>
          <p:nvPr/>
        </p:nvSpPr>
        <p:spPr>
          <a:xfrm>
            <a:off x="3596827" y="345708"/>
            <a:ext cx="38284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9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รายงานผลการประเมินตนเอง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4272C1B5-7E35-4632-9B23-F936AD7B2055}"/>
              </a:ext>
            </a:extLst>
          </p:cNvPr>
          <p:cNvSpPr txBox="1"/>
          <p:nvPr/>
        </p:nvSpPr>
        <p:spPr>
          <a:xfrm>
            <a:off x="3606297" y="716419"/>
            <a:ext cx="382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2AC4D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(Self Assessment Report : SAR)</a:t>
            </a:r>
            <a:endParaRPr lang="th-TH" sz="2000" dirty="0">
              <a:solidFill>
                <a:srgbClr val="F2AC4D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FBA1D92-9392-4AE3-BDA7-57418E5597CF}"/>
              </a:ext>
            </a:extLst>
          </p:cNvPr>
          <p:cNvSpPr txBox="1"/>
          <p:nvPr/>
        </p:nvSpPr>
        <p:spPr>
          <a:xfrm>
            <a:off x="5244021" y="1033274"/>
            <a:ext cx="217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ปีการศึกษา 256</a:t>
            </a:r>
            <a:r>
              <a:rPr lang="en-US" sz="20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8</a:t>
            </a:r>
            <a:endParaRPr lang="th-TH" sz="2000" dirty="0">
              <a:solidFill>
                <a:srgbClr val="E76237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32734D1F-6F2D-4E57-AE96-686F99AE42ED}"/>
              </a:ext>
            </a:extLst>
          </p:cNvPr>
          <p:cNvSpPr txBox="1"/>
          <p:nvPr/>
        </p:nvSpPr>
        <p:spPr>
          <a:xfrm>
            <a:off x="3656926" y="1310321"/>
            <a:ext cx="377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dirty="0">
                <a:solidFill>
                  <a:srgbClr val="F2AC4D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งานแนะแนว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52A557AC-7853-45ED-ABA3-CCAD5D07EA3A}"/>
              </a:ext>
            </a:extLst>
          </p:cNvPr>
          <p:cNvSpPr txBox="1"/>
          <p:nvPr/>
        </p:nvSpPr>
        <p:spPr>
          <a:xfrm>
            <a:off x="3645690" y="1590141"/>
            <a:ext cx="378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นางสุประวีณ์  ระดมงาม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A752240A-2351-43D1-A938-28968A210957}"/>
              </a:ext>
            </a:extLst>
          </p:cNvPr>
          <p:cNvSpPr txBox="1"/>
          <p:nvPr/>
        </p:nvSpPr>
        <p:spPr>
          <a:xfrm>
            <a:off x="2696722" y="2052475"/>
            <a:ext cx="1598688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ข้อมูลส่วนตัว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F5435A03-71F4-43DE-915A-9EBA7DD5972B}"/>
              </a:ext>
            </a:extLst>
          </p:cNvPr>
          <p:cNvSpPr txBox="1"/>
          <p:nvPr/>
        </p:nvSpPr>
        <p:spPr>
          <a:xfrm>
            <a:off x="2895320" y="2394388"/>
            <a:ext cx="4362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ชื่อ - สกุล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นางสุประวีณ์  ระดมงาม</a:t>
            </a:r>
          </a:p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เกิดวันที่ </a:t>
            </a:r>
            <a:r>
              <a:rPr lang="en-US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28 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สิงหาคม</a:t>
            </a:r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อายุ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41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ปี</a:t>
            </a:r>
          </a:p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สัญชาติ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: ไทย </a:t>
            </a:r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เชื้อชาติ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ไทย </a:t>
            </a:r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ศาสนา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พุทธ </a:t>
            </a:r>
          </a:p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ที่อยู่ 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บ้านเลขที่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118 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หมู่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5 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บ้านโคกกลาง ต.เมืองฝาง อ.เมือง จ.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บุรีรัมย์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1F6E2079-85C6-4E0E-9289-88116F8B50F8}"/>
              </a:ext>
            </a:extLst>
          </p:cNvPr>
          <p:cNvSpPr txBox="1"/>
          <p:nvPr/>
        </p:nvSpPr>
        <p:spPr>
          <a:xfrm>
            <a:off x="2855453" y="3688648"/>
            <a:ext cx="2527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เริ่มรับราชการ :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ตำแหน่ง ครูผู้ช่วย </a:t>
            </a:r>
          </a:p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วันที่บรรจุ : </a:t>
            </a:r>
            <a:r>
              <a:rPr lang="en-US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30 </a:t>
            </a:r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มีนาคม </a:t>
            </a:r>
            <a:r>
              <a:rPr lang="en-US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2565 </a:t>
            </a:r>
          </a:p>
          <a:p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โรงเรียนนางรองพิทยาคม </a:t>
            </a:r>
          </a:p>
          <a:p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อำเภอนางรอง จังหวัดบุรีรัมย์ 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05E8B3CC-C57C-48BF-B2E3-F98D0551D59D}"/>
              </a:ext>
            </a:extLst>
          </p:cNvPr>
          <p:cNvSpPr txBox="1"/>
          <p:nvPr/>
        </p:nvSpPr>
        <p:spPr>
          <a:xfrm>
            <a:off x="5324648" y="3682970"/>
            <a:ext cx="1932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ปัจจุบัน :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ตำแหน่ง ครู</a:t>
            </a:r>
          </a:p>
          <a:p>
            <a:r>
              <a:rPr lang="th-TH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วิทยฐานะ : </a:t>
            </a:r>
            <a:r>
              <a:rPr lang="en-US" sz="1400" dirty="0">
                <a:solidFill>
                  <a:srgbClr val="E7623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</a:t>
            </a:r>
            <a:endParaRPr lang="th-TH" sz="1400" dirty="0">
              <a:solidFill>
                <a:srgbClr val="E76237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โรงเรียนนางรองพิทยาคม           อ.นางรอง จ.บุรีรัมย์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01D489AD-18AF-4F4D-9E78-40E75DA23573}"/>
              </a:ext>
            </a:extLst>
          </p:cNvPr>
          <p:cNvSpPr txBox="1"/>
          <p:nvPr/>
        </p:nvSpPr>
        <p:spPr>
          <a:xfrm>
            <a:off x="2930048" y="4615174"/>
            <a:ext cx="167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อายุราชการ  </a:t>
            </a:r>
            <a:r>
              <a:rPr lang="en-US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3 </a:t>
            </a:r>
            <a:r>
              <a:rPr lang="th-TH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ปี </a:t>
            </a:r>
            <a:r>
              <a:rPr lang="en-US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6</a:t>
            </a:r>
            <a:r>
              <a:rPr lang="th-TH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เดือน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9B83FAFD-C702-4573-A2E8-895AE6D523ED}"/>
              </a:ext>
            </a:extLst>
          </p:cNvPr>
          <p:cNvSpPr txBox="1"/>
          <p:nvPr/>
        </p:nvSpPr>
        <p:spPr>
          <a:xfrm>
            <a:off x="2699787" y="3308636"/>
            <a:ext cx="1896267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ประวัติการทำงาน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BE751893-4AA9-4D0A-BD4D-D65B598F918D}"/>
              </a:ext>
            </a:extLst>
          </p:cNvPr>
          <p:cNvSpPr txBox="1"/>
          <p:nvPr/>
        </p:nvSpPr>
        <p:spPr>
          <a:xfrm>
            <a:off x="2735909" y="4946797"/>
            <a:ext cx="3648113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การปฏิบัติงานในหน้าที่ครู ปีการศึกษา 256</a:t>
            </a:r>
            <a:r>
              <a:rPr lang="en-US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8</a:t>
            </a:r>
            <a:endParaRPr lang="th-TH" sz="2000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:a16="http://schemas.microsoft.com/office/drawing/2014/main" id="{A7BC74F8-34B2-4A45-9729-FA8DB49925B3}"/>
              </a:ext>
            </a:extLst>
          </p:cNvPr>
          <p:cNvSpPr/>
          <p:nvPr/>
        </p:nvSpPr>
        <p:spPr>
          <a:xfrm>
            <a:off x="2942091" y="5378014"/>
            <a:ext cx="1792678" cy="291629"/>
          </a:xfrm>
          <a:prstGeom prst="roundRect">
            <a:avLst>
              <a:gd name="adj" fmla="val 14575"/>
            </a:avLst>
          </a:prstGeom>
          <a:solidFill>
            <a:srgbClr val="E7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7BEEFE1A-18A1-4DAB-A423-C9DAA1C57AF1}"/>
              </a:ext>
            </a:extLst>
          </p:cNvPr>
          <p:cNvSpPr txBox="1"/>
          <p:nvPr/>
        </p:nvSpPr>
        <p:spPr>
          <a:xfrm>
            <a:off x="2880904" y="5306074"/>
            <a:ext cx="1913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รายวิชาที่สอน รวม </a:t>
            </a:r>
            <a:r>
              <a:rPr lang="en-US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25</a:t>
            </a:r>
            <a:r>
              <a:rPr lang="th-TH" sz="1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ชั่วโมง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E1D0FB63-7A1B-4A9F-95ED-AC8D55609AA8}"/>
              </a:ext>
            </a:extLst>
          </p:cNvPr>
          <p:cNvSpPr txBox="1"/>
          <p:nvPr/>
        </p:nvSpPr>
        <p:spPr>
          <a:xfrm>
            <a:off x="2890087" y="5608473"/>
            <a:ext cx="28658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</a:t>
            </a:r>
            <a:r>
              <a:rPr lang="th-TH" sz="1400" b="1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กิจกรรมแนะแนว</a:t>
            </a:r>
            <a:endParaRPr lang="th-TH" sz="1400" b="1" dirty="0">
              <a:solidFill>
                <a:srgbClr val="E76237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– มัธยมศึกษาปีที่ 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3 </a:t>
            </a:r>
          </a:p>
          <a:p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มัธยมศึกษาปีที่ 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5</a:t>
            </a:r>
            <a:endParaRPr lang="th-TH" sz="1400" dirty="0">
              <a:solidFill>
                <a:srgbClr val="E76237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มัธยมศึกษาปีที่ 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6</a:t>
            </a:r>
            <a:endParaRPr lang="th-TH" sz="1400" dirty="0">
              <a:solidFill>
                <a:srgbClr val="E76237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en-US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-</a:t>
            </a:r>
            <a:r>
              <a:rPr lang="th-TH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ชุมนุมนักเรียนเพื่อนที่ปรึกษา </a:t>
            </a:r>
            <a:r>
              <a:rPr lang="en-US" sz="1400" dirty="0" err="1">
                <a:latin typeface="FC Iconic" panose="020B0500040200020003" pitchFamily="34" charset="-34"/>
                <a:cs typeface="FC Iconic" panose="020B0500040200020003" pitchFamily="34" charset="-34"/>
              </a:rPr>
              <a:t>yc</a:t>
            </a:r>
            <a:endParaRPr lang="th-TH" sz="14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    </a:t>
            </a:r>
            <a:r>
              <a:rPr lang="en-US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- </a:t>
            </a:r>
            <a:r>
              <a:rPr lang="th-TH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มัธยมศึกษาปีที่ </a:t>
            </a:r>
            <a:r>
              <a:rPr lang="en-US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1</a:t>
            </a:r>
            <a:r>
              <a:rPr lang="th-TH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- 6 </a:t>
            </a:r>
            <a:endParaRPr lang="th-TH" sz="14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marL="285750" indent="-285750">
              <a:buFontTx/>
              <a:buChar char="-"/>
            </a:pPr>
            <a:endParaRPr lang="th-TH" sz="1400" dirty="0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F560B02-21B1-4655-9368-542CB484DDE6}"/>
              </a:ext>
            </a:extLst>
          </p:cNvPr>
          <p:cNvSpPr txBox="1"/>
          <p:nvPr/>
        </p:nvSpPr>
        <p:spPr>
          <a:xfrm>
            <a:off x="2880904" y="6951677"/>
            <a:ext cx="2786598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งานพิเศษ </a:t>
            </a:r>
            <a:r>
              <a:rPr lang="en-US" sz="1400" b="1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</a:t>
            </a:r>
            <a:r>
              <a:rPr lang="th-TH" sz="1400" b="1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ฝ่ายบริหารวิชาการ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DBB72BE-1DDE-494C-B53F-5637C1E0D2DC}"/>
              </a:ext>
            </a:extLst>
          </p:cNvPr>
          <p:cNvSpPr txBox="1"/>
          <p:nvPr/>
        </p:nvSpPr>
        <p:spPr>
          <a:xfrm>
            <a:off x="2978516" y="7293572"/>
            <a:ext cx="45028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</a:t>
            </a:r>
            <a:r>
              <a:rPr lang="th-TH" sz="1400" b="1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หัวหน้างานแนะแนว</a:t>
            </a:r>
          </a:p>
          <a:p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บริการให้คำปรึกษาสำหรับนักเรียน (</a:t>
            </a:r>
            <a:r>
              <a:rPr lang="en-US" sz="140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counseling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โครงการเปิดบ้านนางรองพิทยาคม 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โครงการแนะแนวการศึกษาต่อ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แอดม</a:t>
            </a:r>
            <a:r>
              <a:rPr lang="th-TH" sz="1400" dirty="0" err="1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ิน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โรงเรียนวัดแววพหุปัญญาความสามารถพิเศษ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แอดม</a:t>
            </a:r>
            <a:r>
              <a:rPr lang="th-TH" sz="1400" dirty="0" err="1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ิน</a:t>
            </a:r>
            <a:r>
              <a:rPr lang="th-TH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โรงเรียนดำเนินการ </a:t>
            </a:r>
            <a:r>
              <a:rPr lang="en-US" sz="14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HERO OBEC CARE</a:t>
            </a:r>
            <a:endParaRPr lang="th-TH" sz="1400" dirty="0">
              <a:solidFill>
                <a:srgbClr val="40404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marL="285750" indent="-285750">
              <a:buFontTx/>
              <a:buChar char="-"/>
            </a:pPr>
            <a:endParaRPr lang="th-TH" sz="1400" dirty="0">
              <a:solidFill>
                <a:srgbClr val="40404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BE381CCA-E8EA-4148-8457-18CD3AAFF6E7}"/>
              </a:ext>
            </a:extLst>
          </p:cNvPr>
          <p:cNvSpPr txBox="1"/>
          <p:nvPr/>
        </p:nvSpPr>
        <p:spPr>
          <a:xfrm>
            <a:off x="2839202" y="8790426"/>
            <a:ext cx="434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การเข้าอบรม / สัมมนา</a:t>
            </a:r>
            <a:r>
              <a:rPr lang="en-US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/ </a:t>
            </a:r>
            <a:r>
              <a:rPr lang="th-TH" sz="20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การเป็นวิทยากร / อื่นๆ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EDA2FC99-D593-428E-96A7-FE408307D3B2}"/>
              </a:ext>
            </a:extLst>
          </p:cNvPr>
          <p:cNvSpPr txBox="1"/>
          <p:nvPr/>
        </p:nvSpPr>
        <p:spPr>
          <a:xfrm>
            <a:off x="2946802" y="9246615"/>
            <a:ext cx="470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1400" b="1" dirty="0">
                <a:solidFill>
                  <a:srgbClr val="C0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เข้ารับการอบรมหลักสูตร </a:t>
            </a:r>
            <a:r>
              <a:rPr lang="en-US" sz="1400" b="1" dirty="0">
                <a:solidFill>
                  <a:srgbClr val="C0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</a:t>
            </a:r>
            <a:r>
              <a:rPr lang="th-TH" sz="1400" b="1" dirty="0">
                <a:solidFill>
                  <a:srgbClr val="C0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เทคนิคการให้ความช่วยเหลือทางจิตวิทยา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สำหรับครูแนะแนว</a:t>
            </a:r>
            <a:endParaRPr lang="en-US" sz="14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       เมื่อวันที่ </a:t>
            </a:r>
            <a:r>
              <a:rPr lang="en-US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6-7 </a:t>
            </a:r>
            <a:r>
              <a:rPr lang="th-TH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มีนาคม </a:t>
            </a:r>
            <a:r>
              <a:rPr lang="en-US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2567 </a:t>
            </a:r>
            <a:r>
              <a:rPr lang="th-TH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ณ จังหวัดสุรินทร์  </a:t>
            </a:r>
          </a:p>
          <a:p>
            <a:pPr marL="285750" indent="-285750">
              <a:buFontTx/>
              <a:buChar char="-"/>
            </a:pPr>
            <a:r>
              <a:rPr lang="th-TH" sz="1400" b="1" dirty="0">
                <a:solidFill>
                  <a:srgbClr val="C0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เข้าร่วมอบรม </a:t>
            </a:r>
            <a:r>
              <a:rPr lang="en-US" sz="1400" b="1" dirty="0">
                <a:solidFill>
                  <a:srgbClr val="C0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 </a:t>
            </a:r>
            <a:r>
              <a:rPr lang="th-TH" sz="1400" dirty="0">
                <a:latin typeface="FC Iconic" panose="020B0500040200020003" pitchFamily="34" charset="-34"/>
                <a:cs typeface="FC Iconic" panose="020B0500040200020003" pitchFamily="34" charset="-34"/>
              </a:rPr>
              <a:t>อบรม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เชิงปฏิบัติการการใช้เทคโนโลยี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AI 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เพื่อการแนะแนว 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เมื่อวันที่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26 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กรกฎาคม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2568 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ณ โรงเรียนลำปลายมาศ จังหวัดบุรีรัมย์ </a:t>
            </a:r>
          </a:p>
        </p:txBody>
      </p: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id="{09E3197A-FD6B-4937-AA06-B233C5002EF5}"/>
              </a:ext>
            </a:extLst>
          </p:cNvPr>
          <p:cNvSpPr/>
          <p:nvPr/>
        </p:nvSpPr>
        <p:spPr>
          <a:xfrm flipV="1">
            <a:off x="739554" y="2654508"/>
            <a:ext cx="1390650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id="{54673CB9-2099-4A55-8600-AD5E1C2AB46F}"/>
              </a:ext>
            </a:extLst>
          </p:cNvPr>
          <p:cNvSpPr/>
          <p:nvPr/>
        </p:nvSpPr>
        <p:spPr>
          <a:xfrm flipV="1">
            <a:off x="732993" y="9068846"/>
            <a:ext cx="1390650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07F45FEB-F4FB-4178-9DC9-53D16683E996}"/>
              </a:ext>
            </a:extLst>
          </p:cNvPr>
          <p:cNvSpPr txBox="1"/>
          <p:nvPr/>
        </p:nvSpPr>
        <p:spPr>
          <a:xfrm>
            <a:off x="485764" y="2290066"/>
            <a:ext cx="189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ผลงานที่ภาคภูมิใจ</a:t>
            </a:r>
          </a:p>
        </p:txBody>
      </p:sp>
      <p:pic>
        <p:nvPicPr>
          <p:cNvPr id="64" name="รูปภาพ 63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6CDD802-F62B-45FF-BBB4-AE75E4AF3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699">
            <a:off x="2159663" y="2425850"/>
            <a:ext cx="277681" cy="393081"/>
          </a:xfrm>
          <a:prstGeom prst="rect">
            <a:avLst/>
          </a:prstGeom>
        </p:spPr>
      </p:pic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1817C809-9FFE-4A64-85D4-D280F116F045}"/>
              </a:ext>
            </a:extLst>
          </p:cNvPr>
          <p:cNvSpPr txBox="1"/>
          <p:nvPr/>
        </p:nvSpPr>
        <p:spPr>
          <a:xfrm>
            <a:off x="408133" y="8702147"/>
            <a:ext cx="190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การใช้สื่อ </a:t>
            </a:r>
            <a:r>
              <a:rPr lang="en-US" sz="2000" b="1" dirty="0">
                <a:solidFill>
                  <a:srgbClr val="40404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ICT</a:t>
            </a:r>
            <a:endParaRPr lang="th-TH" sz="2000" b="1" dirty="0">
              <a:solidFill>
                <a:srgbClr val="40404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72" name="รูปภาพ 71" descr="รูปภาพประกอบด้วย ข้อความ, ภาพตัดปะ, เวกเตอร์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A111E11-2A0E-4C9F-8E62-17527C6AE7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2" y="9204389"/>
            <a:ext cx="324169" cy="324169"/>
          </a:xfrm>
          <a:prstGeom prst="rect">
            <a:avLst/>
          </a:prstGeom>
        </p:spPr>
      </p:pic>
      <p:pic>
        <p:nvPicPr>
          <p:cNvPr id="74" name="รูปภาพ 73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605D890-3A7B-44AA-8EBC-70B64EC859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8" y="9227611"/>
            <a:ext cx="324169" cy="324169"/>
          </a:xfrm>
          <a:prstGeom prst="rect">
            <a:avLst/>
          </a:prstGeom>
        </p:spPr>
      </p:pic>
      <p:pic>
        <p:nvPicPr>
          <p:cNvPr id="76" name="รูปภาพ 75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333D463-E91D-4EFF-8CB1-31BB5736D1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97" y="9215890"/>
            <a:ext cx="324169" cy="324169"/>
          </a:xfrm>
          <a:prstGeom prst="rect">
            <a:avLst/>
          </a:prstGeom>
        </p:spPr>
      </p:pic>
      <p:pic>
        <p:nvPicPr>
          <p:cNvPr id="78" name="รูปภาพ 77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F931631-CF49-4A29-9CC8-A0221C8D91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6" y="9626067"/>
            <a:ext cx="324169" cy="324169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40E94434-7FB3-4A67-ABAA-FC60ABCB9D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29" y="9624932"/>
            <a:ext cx="324169" cy="324169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E676DF60-CAF6-41D2-8622-A6FB7CBD22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38" y="9629955"/>
            <a:ext cx="384158" cy="319146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89" y="557195"/>
            <a:ext cx="1609515" cy="1233961"/>
          </a:xfrm>
          <a:prstGeom prst="rect">
            <a:avLst/>
          </a:prstGeom>
        </p:spPr>
      </p:pic>
      <p:sp>
        <p:nvSpPr>
          <p:cNvPr id="77" name="กล่องข้อความ 67">
            <a:extLst>
              <a:ext uri="{FF2B5EF4-FFF2-40B4-BE49-F238E27FC236}">
                <a16:creationId xmlns:a16="http://schemas.microsoft.com/office/drawing/2014/main" id="{B5EB5B7B-9245-4036-895C-A935745EB310}"/>
              </a:ext>
            </a:extLst>
          </p:cNvPr>
          <p:cNvSpPr txBox="1"/>
          <p:nvPr/>
        </p:nvSpPr>
        <p:spPr>
          <a:xfrm>
            <a:off x="509809" y="2688903"/>
            <a:ext cx="191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ได้รับคะแนนโหวตจากนักเรียน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อันดับที่ ๓   ครูดี  ครูเก่ง </a:t>
            </a:r>
          </a:p>
        </p:txBody>
      </p:sp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78A24E99-183B-4CDA-D5C9-CD33C69994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72" y="9062496"/>
            <a:ext cx="1814183" cy="1020477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F011F98-6844-B8A8-42F4-3C588E6697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96837"/>
            <a:ext cx="1823994" cy="1828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C17529F-80B8-118D-B934-E387DBA290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2" y="3273421"/>
            <a:ext cx="1697381" cy="1133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1E862DED-6AA0-947E-0099-A28E635990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3" y="4547495"/>
            <a:ext cx="1697381" cy="902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30552B05-E511-4F36-85CC-2704473699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2" y="5602001"/>
            <a:ext cx="1693409" cy="1232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FB8D67BD-C083-5A94-4334-54790C1041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/>
          <a:stretch>
            <a:fillRect/>
          </a:stretch>
        </p:blipFill>
        <p:spPr>
          <a:xfrm>
            <a:off x="853682" y="6909601"/>
            <a:ext cx="1069926" cy="153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0BF356B4-1792-1267-3E13-93E81DB21B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74" y="5601533"/>
            <a:ext cx="1139448" cy="1014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F19892B5-4EF9-4A7B-C01E-FE2914B55F8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95" y="7056314"/>
            <a:ext cx="1403083" cy="854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6096764"/>
      </p:ext>
    </p:extLst>
  </p:cSld>
  <p:clrMapOvr>
    <a:masterClrMapping/>
  </p:clrMapOvr>
</p:sld>
</file>

<file path=ppt/theme/theme1.xml><?xml version="1.0" encoding="utf-8"?>
<a:theme xmlns:a="http://schemas.openxmlformats.org/drawingml/2006/main" name="แกลเลอรี">
  <a:themeElements>
    <a:clrScheme name="แกลเลอรี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แกลเลอรี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แกลเลอรี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927</TotalTime>
  <Words>295</Words>
  <Application>Microsoft Office PowerPoint</Application>
  <PresentationFormat>กำหนดเอง</PresentationFormat>
  <Paragraphs>44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FC Iconic</vt:lpstr>
      <vt:lpstr>Arial</vt:lpstr>
      <vt:lpstr>Gill Sans MT</vt:lpstr>
      <vt:lpstr>แกลเลอรี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Oh Boss</dc:creator>
  <cp:lastModifiedBy>anotai324 anotai324</cp:lastModifiedBy>
  <cp:revision>100</cp:revision>
  <cp:lastPrinted>2022-03-15T22:38:00Z</cp:lastPrinted>
  <dcterms:created xsi:type="dcterms:W3CDTF">2022-02-28T03:42:29Z</dcterms:created>
  <dcterms:modified xsi:type="dcterms:W3CDTF">2025-09-15T05:04:44Z</dcterms:modified>
</cp:coreProperties>
</file>