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562850" cy="10688638"/>
  <p:notesSz cx="6888163" cy="10020300"/>
  <p:embeddedFontLst>
    <p:embeddedFont>
      <p:font typeface="FC Iconic" panose="020B0604020202020204" charset="-34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404040"/>
    <a:srgbClr val="358EC8"/>
    <a:srgbClr val="E76237"/>
    <a:srgbClr val="D3D3D3"/>
    <a:srgbClr val="F2AC4D"/>
    <a:srgbClr val="FED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8" d="100"/>
          <a:sy n="128" d="100"/>
        </p:scale>
        <p:origin x="701" y="-499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w chawalit" userId="7de36e2386af1753" providerId="LiveId" clId="{CCADD880-CAE7-41DA-B4A1-3ED90FBD8C7A}"/>
    <pc:docChg chg="undo custSel modSld">
      <pc:chgData name="Dew chawalit" userId="7de36e2386af1753" providerId="LiveId" clId="{CCADD880-CAE7-41DA-B4A1-3ED90FBD8C7A}" dt="2026-03-26T03:13:48.804" v="404" actId="478"/>
      <pc:docMkLst>
        <pc:docMk/>
      </pc:docMkLst>
      <pc:sldChg chg="addSp delSp modSp mod">
        <pc:chgData name="Dew chawalit" userId="7de36e2386af1753" providerId="LiveId" clId="{CCADD880-CAE7-41DA-B4A1-3ED90FBD8C7A}" dt="2026-03-26T03:13:48.804" v="404" actId="478"/>
        <pc:sldMkLst>
          <pc:docMk/>
          <pc:sldMk cId="3699580066" sldId="256"/>
        </pc:sldMkLst>
        <pc:spChg chg="mod">
          <ac:chgData name="Dew chawalit" userId="7de36e2386af1753" providerId="LiveId" clId="{CCADD880-CAE7-41DA-B4A1-3ED90FBD8C7A}" dt="2026-03-25T01:33:09.706" v="1" actId="20577"/>
          <ac:spMkLst>
            <pc:docMk/>
            <pc:sldMk cId="3699580066" sldId="256"/>
            <ac:spMk id="28" creationId="{8FBA1D92-9392-4AE3-BDA7-57418E5597CF}"/>
          </ac:spMkLst>
        </pc:spChg>
        <pc:spChg chg="mod">
          <ac:chgData name="Dew chawalit" userId="7de36e2386af1753" providerId="LiveId" clId="{CCADD880-CAE7-41DA-B4A1-3ED90FBD8C7A}" dt="2026-03-25T01:56:40.539" v="217" actId="20577"/>
          <ac:spMkLst>
            <pc:docMk/>
            <pc:sldMk cId="3699580066" sldId="256"/>
            <ac:spMk id="39" creationId="{DFBFF517-48DC-3F5C-2453-D6291250723A}"/>
          </ac:spMkLst>
        </pc:spChg>
        <pc:spChg chg="mod">
          <ac:chgData name="Dew chawalit" userId="7de36e2386af1753" providerId="LiveId" clId="{CCADD880-CAE7-41DA-B4A1-3ED90FBD8C7A}" dt="2026-03-25T01:52:29.942" v="162" actId="14100"/>
          <ac:spMkLst>
            <pc:docMk/>
            <pc:sldMk cId="3699580066" sldId="256"/>
            <ac:spMk id="41" creationId="{BE751893-4AA9-4D0A-BD4D-D65B598F918D}"/>
          </ac:spMkLst>
        </pc:spChg>
        <pc:spChg chg="mod">
          <ac:chgData name="Dew chawalit" userId="7de36e2386af1753" providerId="LiveId" clId="{CCADD880-CAE7-41DA-B4A1-3ED90FBD8C7A}" dt="2026-03-25T01:54:50.222" v="209" actId="20577"/>
          <ac:spMkLst>
            <pc:docMk/>
            <pc:sldMk cId="3699580066" sldId="256"/>
            <ac:spMk id="44" creationId="{7BEEFE1A-18A1-4DAB-A423-C9DAA1C57AF1}"/>
          </ac:spMkLst>
        </pc:spChg>
        <pc:spChg chg="mod">
          <ac:chgData name="Dew chawalit" userId="7de36e2386af1753" providerId="LiveId" clId="{CCADD880-CAE7-41DA-B4A1-3ED90FBD8C7A}" dt="2026-03-25T01:54:12.005" v="207" actId="20577"/>
          <ac:spMkLst>
            <pc:docMk/>
            <pc:sldMk cId="3699580066" sldId="256"/>
            <ac:spMk id="45" creationId="{E1D0FB63-7A1B-4A9F-95ED-AC8D55609AA8}"/>
          </ac:spMkLst>
        </pc:spChg>
        <pc:spChg chg="mod">
          <ac:chgData name="Dew chawalit" userId="7de36e2386af1753" providerId="LiveId" clId="{CCADD880-CAE7-41DA-B4A1-3ED90FBD8C7A}" dt="2026-03-25T01:46:24.985" v="156" actId="20577"/>
          <ac:spMkLst>
            <pc:docMk/>
            <pc:sldMk cId="3699580066" sldId="256"/>
            <ac:spMk id="48" creationId="{0DBB72BE-1DDE-494C-B53F-5637C1E0D2DC}"/>
          </ac:spMkLst>
        </pc:spChg>
        <pc:picChg chg="del">
          <ac:chgData name="Dew chawalit" userId="7de36e2386af1753" providerId="LiveId" clId="{CCADD880-CAE7-41DA-B4A1-3ED90FBD8C7A}" dt="2026-03-25T02:19:29.459" v="376" actId="478"/>
          <ac:picMkLst>
            <pc:docMk/>
            <pc:sldMk cId="3699580066" sldId="256"/>
            <ac:picMk id="3" creationId="{04DD23EF-46C1-B445-7891-5426DDA5432F}"/>
          </ac:picMkLst>
        </pc:picChg>
        <pc:picChg chg="add mod">
          <ac:chgData name="Dew chawalit" userId="7de36e2386af1753" providerId="LiveId" clId="{CCADD880-CAE7-41DA-B4A1-3ED90FBD8C7A}" dt="2026-03-26T03:12:37.173" v="401" actId="1076"/>
          <ac:picMkLst>
            <pc:docMk/>
            <pc:sldMk cId="3699580066" sldId="256"/>
            <ac:picMk id="3" creationId="{44540696-B565-C2FB-AB08-8B3EA1BA02D9}"/>
          </ac:picMkLst>
        </pc:picChg>
        <pc:picChg chg="add mod">
          <ac:chgData name="Dew chawalit" userId="7de36e2386af1753" providerId="LiveId" clId="{CCADD880-CAE7-41DA-B4A1-3ED90FBD8C7A}" dt="2026-03-25T01:58:15.738" v="232" actId="1076"/>
          <ac:picMkLst>
            <pc:docMk/>
            <pc:sldMk cId="3699580066" sldId="256"/>
            <ac:picMk id="4" creationId="{E371D911-9F40-13AB-0192-64BE108F49BF}"/>
          </ac:picMkLst>
        </pc:picChg>
        <pc:picChg chg="add del mod">
          <ac:chgData name="Dew chawalit" userId="7de36e2386af1753" providerId="LiveId" clId="{CCADD880-CAE7-41DA-B4A1-3ED90FBD8C7A}" dt="2026-03-26T03:13:48.804" v="404" actId="478"/>
          <ac:picMkLst>
            <pc:docMk/>
            <pc:sldMk cId="3699580066" sldId="256"/>
            <ac:picMk id="31" creationId="{76F415F2-DA63-CE64-D7FC-04D51759515A}"/>
          </ac:picMkLst>
        </pc:picChg>
        <pc:picChg chg="add del mod">
          <ac:chgData name="Dew chawalit" userId="7de36e2386af1753" providerId="LiveId" clId="{CCADD880-CAE7-41DA-B4A1-3ED90FBD8C7A}" dt="2026-03-25T01:58:49.618" v="239" actId="478"/>
          <ac:picMkLst>
            <pc:docMk/>
            <pc:sldMk cId="3699580066" sldId="256"/>
            <ac:picMk id="31" creationId="{AA98F1BD-C76A-C695-484E-0D6705D64BC5}"/>
          </ac:picMkLst>
        </pc:picChg>
        <pc:picChg chg="add mod">
          <ac:chgData name="Dew chawalit" userId="7de36e2386af1753" providerId="LiveId" clId="{CCADD880-CAE7-41DA-B4A1-3ED90FBD8C7A}" dt="2026-03-25T02:03:35.725" v="275" actId="1440"/>
          <ac:picMkLst>
            <pc:docMk/>
            <pc:sldMk cId="3699580066" sldId="256"/>
            <ac:picMk id="35" creationId="{45F3E56F-E98F-E080-92D4-4ED4A3A0DEF6}"/>
          </ac:picMkLst>
        </pc:picChg>
        <pc:picChg chg="add del mod">
          <ac:chgData name="Dew chawalit" userId="7de36e2386af1753" providerId="LiveId" clId="{CCADD880-CAE7-41DA-B4A1-3ED90FBD8C7A}" dt="2026-03-25T02:03:49.995" v="277" actId="1076"/>
          <ac:picMkLst>
            <pc:docMk/>
            <pc:sldMk cId="3699580066" sldId="256"/>
            <ac:picMk id="38" creationId="{64E2D12F-B55D-1019-998C-559BDFAD9EA3}"/>
          </ac:picMkLst>
        </pc:picChg>
        <pc:picChg chg="add del mod">
          <ac:chgData name="Dew chawalit" userId="7de36e2386af1753" providerId="LiveId" clId="{CCADD880-CAE7-41DA-B4A1-3ED90FBD8C7A}" dt="2026-03-25T02:05:37.311" v="279" actId="478"/>
          <ac:picMkLst>
            <pc:docMk/>
            <pc:sldMk cId="3699580066" sldId="256"/>
            <ac:picMk id="50" creationId="{F6E3F1EE-C4CE-C581-E1C5-CB01BDD218D2}"/>
          </ac:picMkLst>
        </pc:picChg>
        <pc:picChg chg="del">
          <ac:chgData name="Dew chawalit" userId="7de36e2386af1753" providerId="LiveId" clId="{CCADD880-CAE7-41DA-B4A1-3ED90FBD8C7A}" dt="2026-03-25T01:58:18.218" v="233" actId="478"/>
          <ac:picMkLst>
            <pc:docMk/>
            <pc:sldMk cId="3699580066" sldId="256"/>
            <ac:picMk id="59" creationId="{6E56FF10-E871-7F44-9017-11CC7F1EF62E}"/>
          </ac:picMkLst>
        </pc:picChg>
        <pc:picChg chg="add del mod modCrop">
          <ac:chgData name="Dew chawalit" userId="7de36e2386af1753" providerId="LiveId" clId="{CCADD880-CAE7-41DA-B4A1-3ED90FBD8C7A}" dt="2026-03-25T02:09:33.599" v="300" actId="478"/>
          <ac:picMkLst>
            <pc:docMk/>
            <pc:sldMk cId="3699580066" sldId="256"/>
            <ac:picMk id="61" creationId="{0A474FC0-392B-3D79-D59D-FE7EEE679412}"/>
          </ac:picMkLst>
        </pc:picChg>
        <pc:picChg chg="del">
          <ac:chgData name="Dew chawalit" userId="7de36e2386af1753" providerId="LiveId" clId="{CCADD880-CAE7-41DA-B4A1-3ED90FBD8C7A}" dt="2026-03-25T01:57:58.822" v="226" actId="478"/>
          <ac:picMkLst>
            <pc:docMk/>
            <pc:sldMk cId="3699580066" sldId="256"/>
            <ac:picMk id="63" creationId="{0B80715F-D1DB-9983-0B6C-83490D1B0DC6}"/>
          </ac:picMkLst>
        </pc:picChg>
        <pc:picChg chg="add mod modCrop">
          <ac:chgData name="Dew chawalit" userId="7de36e2386af1753" providerId="LiveId" clId="{CCADD880-CAE7-41DA-B4A1-3ED90FBD8C7A}" dt="2026-03-25T02:10:26.965" v="320" actId="1076"/>
          <ac:picMkLst>
            <pc:docMk/>
            <pc:sldMk cId="3699580066" sldId="256"/>
            <ac:picMk id="64" creationId="{581A5898-486C-2D43-91FD-F2E025513895}"/>
          </ac:picMkLst>
        </pc:picChg>
        <pc:picChg chg="del mod">
          <ac:chgData name="Dew chawalit" userId="7de36e2386af1753" providerId="LiveId" clId="{CCADD880-CAE7-41DA-B4A1-3ED90FBD8C7A}" dt="2026-03-25T02:09:44.598" v="304" actId="478"/>
          <ac:picMkLst>
            <pc:docMk/>
            <pc:sldMk cId="3699580066" sldId="256"/>
            <ac:picMk id="65" creationId="{C5FFF02E-CCA1-80AB-AA02-B7C923F3A2E9}"/>
          </ac:picMkLst>
        </pc:picChg>
        <pc:picChg chg="add mod">
          <ac:chgData name="Dew chawalit" userId="7de36e2386af1753" providerId="LiveId" clId="{CCADD880-CAE7-41DA-B4A1-3ED90FBD8C7A}" dt="2026-03-25T02:12:51.855" v="332" actId="14100"/>
          <ac:picMkLst>
            <pc:docMk/>
            <pc:sldMk cId="3699580066" sldId="256"/>
            <ac:picMk id="67" creationId="{B9296E15-4E75-8640-48AF-BFC44638D4F9}"/>
          </ac:picMkLst>
        </pc:picChg>
        <pc:picChg chg="mod">
          <ac:chgData name="Dew chawalit" userId="7de36e2386af1753" providerId="LiveId" clId="{CCADD880-CAE7-41DA-B4A1-3ED90FBD8C7A}" dt="2026-03-26T03:12:43.421" v="402" actId="1076"/>
          <ac:picMkLst>
            <pc:docMk/>
            <pc:sldMk cId="3699580066" sldId="256"/>
            <ac:picMk id="71" creationId="{1060B74D-13C3-A6E2-7418-C713C5A4FA9E}"/>
          </ac:picMkLst>
        </pc:picChg>
        <pc:picChg chg="add mod modCrop">
          <ac:chgData name="Dew chawalit" userId="7de36e2386af1753" providerId="LiveId" clId="{CCADD880-CAE7-41DA-B4A1-3ED90FBD8C7A}" dt="2026-03-25T02:15:15.911" v="347" actId="1076"/>
          <ac:picMkLst>
            <pc:docMk/>
            <pc:sldMk cId="3699580066" sldId="256"/>
            <ac:picMk id="73" creationId="{2665C286-E971-E108-70C2-84A82DF3C3ED}"/>
          </ac:picMkLst>
        </pc:picChg>
        <pc:picChg chg="add mod">
          <ac:chgData name="Dew chawalit" userId="7de36e2386af1753" providerId="LiveId" clId="{CCADD880-CAE7-41DA-B4A1-3ED90FBD8C7A}" dt="2026-03-25T02:16:54.046" v="370" actId="1076"/>
          <ac:picMkLst>
            <pc:docMk/>
            <pc:sldMk cId="3699580066" sldId="256"/>
            <ac:picMk id="77" creationId="{8C83CF89-3BF2-46B5-D3B0-0BA3F12CEBDF}"/>
          </ac:picMkLst>
        </pc:picChg>
        <pc:picChg chg="add mod modCrop">
          <ac:chgData name="Dew chawalit" userId="7de36e2386af1753" providerId="LiveId" clId="{CCADD880-CAE7-41DA-B4A1-3ED90FBD8C7A}" dt="2026-03-25T02:20:05.592" v="390" actId="1076"/>
          <ac:picMkLst>
            <pc:docMk/>
            <pc:sldMk cId="3699580066" sldId="256"/>
            <ac:picMk id="81" creationId="{D5D2C0E9-A03B-BB56-429C-0C9642CC4526}"/>
          </ac:picMkLst>
        </pc:picChg>
        <pc:picChg chg="del">
          <ac:chgData name="Dew chawalit" userId="7de36e2386af1753" providerId="LiveId" clId="{CCADD880-CAE7-41DA-B4A1-3ED90FBD8C7A}" dt="2026-03-25T02:10:10.337" v="311" actId="478"/>
          <ac:picMkLst>
            <pc:docMk/>
            <pc:sldMk cId="3699580066" sldId="256"/>
            <ac:picMk id="85" creationId="{30AC292A-7CAA-61FC-5572-02781FF7E9C8}"/>
          </ac:picMkLst>
        </pc:picChg>
        <pc:picChg chg="del">
          <ac:chgData name="Dew chawalit" userId="7de36e2386af1753" providerId="LiveId" clId="{CCADD880-CAE7-41DA-B4A1-3ED90FBD8C7A}" dt="2026-03-25T02:02:49.030" v="259" actId="478"/>
          <ac:picMkLst>
            <pc:docMk/>
            <pc:sldMk cId="3699580066" sldId="256"/>
            <ac:picMk id="88" creationId="{F85D62D7-A901-A446-E5E8-1533D2B15889}"/>
          </ac:picMkLst>
        </pc:picChg>
        <pc:picChg chg="del">
          <ac:chgData name="Dew chawalit" userId="7de36e2386af1753" providerId="LiveId" clId="{CCADD880-CAE7-41DA-B4A1-3ED90FBD8C7A}" dt="2026-03-25T02:02:18.569" v="250" actId="478"/>
          <ac:picMkLst>
            <pc:docMk/>
            <pc:sldMk cId="3699580066" sldId="256"/>
            <ac:picMk id="91" creationId="{E7D7C1DC-2101-6D2B-B3CC-70E4BBBFCAF0}"/>
          </ac:picMkLst>
        </pc:picChg>
        <pc:picChg chg="del mod">
          <ac:chgData name="Dew chawalit" userId="7de36e2386af1753" providerId="LiveId" clId="{CCADD880-CAE7-41DA-B4A1-3ED90FBD8C7A}" dt="2026-03-25T02:16:12.921" v="353" actId="478"/>
          <ac:picMkLst>
            <pc:docMk/>
            <pc:sldMk cId="3699580066" sldId="256"/>
            <ac:picMk id="95" creationId="{EBCAD549-D3AA-548A-4A47-FC8D7EA2F685}"/>
          </ac:picMkLst>
        </pc:picChg>
        <pc:picChg chg="del">
          <ac:chgData name="Dew chawalit" userId="7de36e2386af1753" providerId="LiveId" clId="{CCADD880-CAE7-41DA-B4A1-3ED90FBD8C7A}" dt="2026-03-26T03:12:23.645" v="397" actId="478"/>
          <ac:picMkLst>
            <pc:docMk/>
            <pc:sldMk cId="3699580066" sldId="256"/>
            <ac:picMk id="104" creationId="{3325E488-D874-F1CB-8FEC-F4116AF266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9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8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0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6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9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1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7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6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5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7881-EE7E-42B9-9EBD-006202C98B36}" type="datetimeFigureOut">
              <a:rPr lang="th-TH" smtClean="0"/>
              <a:t>26/03/69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5E19-3FEE-46C1-9DEE-2E03405C14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55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FF1579F-3B90-462D-BAC2-3F97127D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1" y="0"/>
            <a:ext cx="7559439" cy="1068863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5C5057E-EA19-492F-BAE8-7EC5C5447694}"/>
              </a:ext>
            </a:extLst>
          </p:cNvPr>
          <p:cNvSpPr/>
          <p:nvPr/>
        </p:nvSpPr>
        <p:spPr>
          <a:xfrm>
            <a:off x="30220" y="10363200"/>
            <a:ext cx="7559439" cy="338690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C0FA8A1-C500-4302-B21A-CC23A35FDFBB}"/>
              </a:ext>
            </a:extLst>
          </p:cNvPr>
          <p:cNvSpPr/>
          <p:nvPr/>
        </p:nvSpPr>
        <p:spPr>
          <a:xfrm>
            <a:off x="2690190" y="375114"/>
            <a:ext cx="45719" cy="10217427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D88CFFDF-6581-4818-B597-D7A854CC90E0}"/>
              </a:ext>
            </a:extLst>
          </p:cNvPr>
          <p:cNvSpPr/>
          <p:nvPr/>
        </p:nvSpPr>
        <p:spPr>
          <a:xfrm>
            <a:off x="2735909" y="3306417"/>
            <a:ext cx="4502626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16833CCA-015B-4D47-962B-8F0796282BB6}"/>
              </a:ext>
            </a:extLst>
          </p:cNvPr>
          <p:cNvSpPr/>
          <p:nvPr/>
        </p:nvSpPr>
        <p:spPr>
          <a:xfrm>
            <a:off x="2690190" y="4956312"/>
            <a:ext cx="4502626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0042871-62E1-4698-B26D-0A29E455E4FD}"/>
              </a:ext>
            </a:extLst>
          </p:cNvPr>
          <p:cNvSpPr/>
          <p:nvPr/>
        </p:nvSpPr>
        <p:spPr>
          <a:xfrm>
            <a:off x="2735909" y="8322795"/>
            <a:ext cx="4502626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517314D8-A20D-48C8-BF41-8609655D2BFF}"/>
              </a:ext>
            </a:extLst>
          </p:cNvPr>
          <p:cNvGrpSpPr/>
          <p:nvPr/>
        </p:nvGrpSpPr>
        <p:grpSpPr>
          <a:xfrm>
            <a:off x="331304" y="2067339"/>
            <a:ext cx="2208101" cy="8117620"/>
            <a:chOff x="331304" y="2067339"/>
            <a:chExt cx="2208101" cy="8117620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id="{86D51659-D77A-49A0-8E93-EC779D09F67B}"/>
                </a:ext>
              </a:extLst>
            </p:cNvPr>
            <p:cNvSpPr/>
            <p:nvPr/>
          </p:nvSpPr>
          <p:spPr>
            <a:xfrm>
              <a:off x="331304" y="2113058"/>
              <a:ext cx="2207151" cy="7225089"/>
            </a:xfrm>
            <a:prstGeom prst="roundRect">
              <a:avLst>
                <a:gd name="adj" fmla="val 0"/>
              </a:avLst>
            </a:prstGeom>
            <a:solidFill>
              <a:srgbClr val="F2A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FC Iconic" panose="020B0604020202020204" charset="-34"/>
                <a:cs typeface="FC Iconic" panose="020B0604020202020204" charset="-34"/>
              </a:endParaRPr>
            </a:p>
          </p:txBody>
        </p:sp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26327C76-F35F-4056-8EC2-7864E179BE73}"/>
                </a:ext>
              </a:extLst>
            </p:cNvPr>
            <p:cNvSpPr/>
            <p:nvPr/>
          </p:nvSpPr>
          <p:spPr>
            <a:xfrm>
              <a:off x="332254" y="2067339"/>
              <a:ext cx="2207151" cy="8117620"/>
            </a:xfrm>
            <a:prstGeom prst="roundRect">
              <a:avLst/>
            </a:prstGeom>
            <a:solidFill>
              <a:srgbClr val="F2A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FC Iconic" panose="020B0604020202020204" charset="-34"/>
                <a:cs typeface="FC Iconic" panose="020B0604020202020204" charset="-34"/>
              </a:endParaRP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A035197-200C-4D9D-A063-C8DC408427C4}"/>
              </a:ext>
            </a:extLst>
          </p:cNvPr>
          <p:cNvSpPr/>
          <p:nvPr/>
        </p:nvSpPr>
        <p:spPr>
          <a:xfrm>
            <a:off x="331304" y="2067339"/>
            <a:ext cx="6917635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C70E0443-0AEF-4144-AEB8-E9EE7FE0AF91}"/>
              </a:ext>
            </a:extLst>
          </p:cNvPr>
          <p:cNvSpPr/>
          <p:nvPr/>
        </p:nvSpPr>
        <p:spPr>
          <a:xfrm>
            <a:off x="487470" y="2268392"/>
            <a:ext cx="1894818" cy="3220278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409119C1-542B-40B4-B552-591A292F9D79}"/>
              </a:ext>
            </a:extLst>
          </p:cNvPr>
          <p:cNvSpPr/>
          <p:nvPr/>
        </p:nvSpPr>
        <p:spPr>
          <a:xfrm>
            <a:off x="2690190" y="2069605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5BCE6793-B50B-42F8-9630-E2B03361F3A0}"/>
              </a:ext>
            </a:extLst>
          </p:cNvPr>
          <p:cNvSpPr/>
          <p:nvPr/>
        </p:nvSpPr>
        <p:spPr>
          <a:xfrm>
            <a:off x="2690190" y="3293633"/>
            <a:ext cx="1605220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48692073-CA21-4101-8D35-1760BB5D3FBE}"/>
              </a:ext>
            </a:extLst>
          </p:cNvPr>
          <p:cNvSpPr/>
          <p:nvPr/>
        </p:nvSpPr>
        <p:spPr>
          <a:xfrm>
            <a:off x="2696722" y="4744875"/>
            <a:ext cx="3697728" cy="389337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02C8E192-23DA-45D0-B18F-B4AB6CBC2CC5}"/>
              </a:ext>
            </a:extLst>
          </p:cNvPr>
          <p:cNvSpPr/>
          <p:nvPr/>
        </p:nvSpPr>
        <p:spPr>
          <a:xfrm>
            <a:off x="2680636" y="8423796"/>
            <a:ext cx="4385190" cy="353403"/>
          </a:xfrm>
          <a:prstGeom prst="roundRect">
            <a:avLst>
              <a:gd name="adj" fmla="val 34998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9B27378C-1A8D-408E-BA9F-9D22D24F5419}"/>
              </a:ext>
            </a:extLst>
          </p:cNvPr>
          <p:cNvSpPr/>
          <p:nvPr/>
        </p:nvSpPr>
        <p:spPr>
          <a:xfrm>
            <a:off x="2963758" y="4366657"/>
            <a:ext cx="1676400" cy="291629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C42EECD-0BBA-4CC4-9CBE-5DDBA4278D35}"/>
              </a:ext>
            </a:extLst>
          </p:cNvPr>
          <p:cNvSpPr/>
          <p:nvPr/>
        </p:nvSpPr>
        <p:spPr>
          <a:xfrm>
            <a:off x="487470" y="5630751"/>
            <a:ext cx="1894818" cy="1671197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AC64C365-ABE1-44B0-BAB9-42D20A1D9BC7}"/>
              </a:ext>
            </a:extLst>
          </p:cNvPr>
          <p:cNvSpPr/>
          <p:nvPr/>
        </p:nvSpPr>
        <p:spPr>
          <a:xfrm>
            <a:off x="487470" y="7452925"/>
            <a:ext cx="1894818" cy="2564391"/>
          </a:xfrm>
          <a:prstGeom prst="roundRect">
            <a:avLst>
              <a:gd name="adj" fmla="val 11606"/>
            </a:avLst>
          </a:prstGeom>
          <a:solidFill>
            <a:srgbClr val="FED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BBFDC2F-7B06-473C-9290-2BCF845E2238}"/>
              </a:ext>
            </a:extLst>
          </p:cNvPr>
          <p:cNvSpPr txBox="1"/>
          <p:nvPr/>
        </p:nvSpPr>
        <p:spPr>
          <a:xfrm>
            <a:off x="3821214" y="309800"/>
            <a:ext cx="38284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00" dirty="0">
                <a:latin typeface="FC Iconic" panose="020B0604020202020204" charset="-34"/>
                <a:cs typeface="FC Iconic" panose="020B0604020202020204" charset="-34"/>
              </a:rPr>
              <a:t>รายงานผลการประเมินตนเอง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4272C1B5-7E35-4632-9B23-F936AD7B2055}"/>
              </a:ext>
            </a:extLst>
          </p:cNvPr>
          <p:cNvSpPr txBox="1"/>
          <p:nvPr/>
        </p:nvSpPr>
        <p:spPr>
          <a:xfrm>
            <a:off x="3810566" y="697727"/>
            <a:ext cx="382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C Iconic" panose="020B0604020202020204" charset="-34"/>
                <a:cs typeface="FC Iconic" panose="020B0604020202020204" charset="-34"/>
              </a:rPr>
              <a:t>(Self Assessment Report : SAR</a:t>
            </a:r>
            <a:r>
              <a:rPr lang="en-US" sz="2000" dirty="0">
                <a:solidFill>
                  <a:srgbClr val="F2AC4D"/>
                </a:solidFill>
                <a:latin typeface="FC Iconic" panose="020B0604020202020204" charset="-34"/>
                <a:cs typeface="FC Iconic" panose="020B0604020202020204" charset="-34"/>
              </a:rPr>
              <a:t>)</a:t>
            </a:r>
            <a:endParaRPr lang="th-TH" sz="2000" dirty="0">
              <a:solidFill>
                <a:srgbClr val="F2AC4D"/>
              </a:solidFill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FBA1D92-9392-4AE3-BDA7-57418E5597CF}"/>
              </a:ext>
            </a:extLst>
          </p:cNvPr>
          <p:cNvSpPr txBox="1"/>
          <p:nvPr/>
        </p:nvSpPr>
        <p:spPr>
          <a:xfrm>
            <a:off x="3857624" y="995927"/>
            <a:ext cx="37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C Iconic" panose="020B0604020202020204" charset="-34"/>
                <a:cs typeface="FC Iconic" panose="020B0604020202020204" charset="-34"/>
              </a:rPr>
              <a:t>ปีการศึกษา </a:t>
            </a:r>
            <a:r>
              <a:rPr lang="en-US" sz="2000" dirty="0">
                <a:latin typeface="FC Iconic" panose="020B0604020202020204" charset="-34"/>
                <a:cs typeface="FC Iconic" panose="020B0604020202020204" charset="-34"/>
              </a:rPr>
              <a:t>2/</a:t>
            </a:r>
            <a:r>
              <a:rPr lang="th-TH" sz="2000" dirty="0">
                <a:latin typeface="FC Iconic" panose="020B0604020202020204" charset="-34"/>
                <a:cs typeface="FC Iconic" panose="020B0604020202020204" charset="-34"/>
              </a:rPr>
              <a:t>256</a:t>
            </a:r>
            <a:r>
              <a:rPr lang="en-US" sz="2000" dirty="0">
                <a:latin typeface="FC Iconic" panose="020B0604020202020204" charset="-34"/>
                <a:cs typeface="FC Iconic" panose="020B0604020202020204" charset="-34"/>
              </a:rPr>
              <a:t>8</a:t>
            </a:r>
            <a:endParaRPr lang="th-TH" sz="2000" dirty="0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2734D1F-6F2D-4E57-AE96-686F99AE42ED}"/>
              </a:ext>
            </a:extLst>
          </p:cNvPr>
          <p:cNvSpPr txBox="1"/>
          <p:nvPr/>
        </p:nvSpPr>
        <p:spPr>
          <a:xfrm>
            <a:off x="3866321" y="1291573"/>
            <a:ext cx="37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C Iconic" panose="020B0604020202020204" charset="-34"/>
                <a:cs typeface="FC Iconic" panose="020B0604020202020204" charset="-34"/>
              </a:rPr>
              <a:t>กลุ่มสาระการเรียนรู้ศิลปะ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2A557AC-7853-45ED-ABA3-CCAD5D07EA3A}"/>
              </a:ext>
            </a:extLst>
          </p:cNvPr>
          <p:cNvSpPr txBox="1"/>
          <p:nvPr/>
        </p:nvSpPr>
        <p:spPr>
          <a:xfrm>
            <a:off x="3857623" y="1602110"/>
            <a:ext cx="37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FC Iconic" panose="020B0604020202020204" charset="-34"/>
                <a:cs typeface="FC Iconic" panose="020B0604020202020204" charset="-34"/>
              </a:rPr>
              <a:t>ว่าที่ ร.ต.ชวลิต จันทร์เจ้า</a:t>
            </a:r>
          </a:p>
        </p:txBody>
      </p:sp>
      <p:pic>
        <p:nvPicPr>
          <p:cNvPr id="32" name="รูปภาพ 31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565B30-95D7-443F-843B-BA3948D3C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46" y="413165"/>
            <a:ext cx="1325905" cy="1519009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752240A-2351-43D1-A938-28968A210957}"/>
              </a:ext>
            </a:extLst>
          </p:cNvPr>
          <p:cNvSpPr txBox="1"/>
          <p:nvPr/>
        </p:nvSpPr>
        <p:spPr>
          <a:xfrm>
            <a:off x="2696722" y="2052475"/>
            <a:ext cx="159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ข้อมูลส่วนตัว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05E8B3CC-C57C-48BF-B2E3-F98D0551D59D}"/>
              </a:ext>
            </a:extLst>
          </p:cNvPr>
          <p:cNvSpPr txBox="1"/>
          <p:nvPr/>
        </p:nvSpPr>
        <p:spPr>
          <a:xfrm>
            <a:off x="5156407" y="3610232"/>
            <a:ext cx="2092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ปัจจุบัน</a:t>
            </a:r>
            <a:r>
              <a:rPr lang="th-TH" sz="1400" dirty="0">
                <a:solidFill>
                  <a:srgbClr val="0070C0"/>
                </a:solidFill>
                <a:latin typeface="FC Iconic" panose="020B0604020202020204" charset="-34"/>
                <a:cs typeface="FC Iconic" panose="020B0604020202020204" charset="-34"/>
              </a:rPr>
              <a:t>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: </a:t>
            </a:r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ตำแหน่ง ครูอัตราจ้าง</a:t>
            </a:r>
          </a:p>
          <a:p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วิทยฐานะ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: </a:t>
            </a:r>
            <a:r>
              <a:rPr lang="en-US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-</a:t>
            </a:r>
            <a:endParaRPr lang="th-TH" sz="1400" dirty="0">
              <a:solidFill>
                <a:srgbClr val="404040"/>
              </a:solidFill>
              <a:latin typeface="FC Iconic" panose="020B0604020202020204" charset="-34"/>
              <a:cs typeface="FC Iconic" panose="020B0604020202020204" charset="-34"/>
            </a:endParaRPr>
          </a:p>
          <a:p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โรงเรียนนางรองพิทยาคม จ.บุรีรัมย์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9B83FAFD-C702-4573-A2E8-895AE6D523ED}"/>
              </a:ext>
            </a:extLst>
          </p:cNvPr>
          <p:cNvSpPr txBox="1"/>
          <p:nvPr/>
        </p:nvSpPr>
        <p:spPr>
          <a:xfrm>
            <a:off x="2710180" y="3283940"/>
            <a:ext cx="158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ประวัติการทำงาน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BE751893-4AA9-4D0A-BD4D-D65B598F918D}"/>
              </a:ext>
            </a:extLst>
          </p:cNvPr>
          <p:cNvSpPr txBox="1"/>
          <p:nvPr/>
        </p:nvSpPr>
        <p:spPr>
          <a:xfrm>
            <a:off x="2735909" y="4727014"/>
            <a:ext cx="369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การปฏิบัติงานในหน้าที่ครู ปีการศึกษา 2/2568</a:t>
            </a: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A7BC74F8-34B2-4A45-9729-FA8DB49925B3}"/>
              </a:ext>
            </a:extLst>
          </p:cNvPr>
          <p:cNvSpPr/>
          <p:nvPr/>
        </p:nvSpPr>
        <p:spPr>
          <a:xfrm>
            <a:off x="3000597" y="5167837"/>
            <a:ext cx="1386026" cy="250163"/>
          </a:xfrm>
          <a:prstGeom prst="roundRect">
            <a:avLst>
              <a:gd name="adj" fmla="val 14575"/>
            </a:avLst>
          </a:prstGeom>
          <a:solidFill>
            <a:srgbClr val="E76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7BEEFE1A-18A1-4DAB-A423-C9DAA1C57AF1}"/>
              </a:ext>
            </a:extLst>
          </p:cNvPr>
          <p:cNvSpPr txBox="1"/>
          <p:nvPr/>
        </p:nvSpPr>
        <p:spPr>
          <a:xfrm>
            <a:off x="2935603" y="5127124"/>
            <a:ext cx="15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รายวิชาที่สอน รวม  </a:t>
            </a:r>
            <a:r>
              <a:rPr lang="en-US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2</a:t>
            </a:r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2 คาบ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E1D0FB63-7A1B-4A9F-95ED-AC8D55609AA8}"/>
              </a:ext>
            </a:extLst>
          </p:cNvPr>
          <p:cNvSpPr txBox="1"/>
          <p:nvPr/>
        </p:nvSpPr>
        <p:spPr>
          <a:xfrm>
            <a:off x="2806111" y="5390330"/>
            <a:ext cx="29253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- </a:t>
            </a:r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วิชาดนตรี-นาฏศิลป์ 4 ชั้นมัธยมศึกษาปีที่ 2/1-2/6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- </a:t>
            </a:r>
            <a:r>
              <a:rPr lang="en-US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Is </a:t>
            </a:r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ชั้นมัธยมศึกษาปีที่ 5/3</a:t>
            </a:r>
            <a:endParaRPr lang="th-TH" sz="1400" dirty="0">
              <a:solidFill>
                <a:srgbClr val="E76237"/>
              </a:solidFill>
              <a:latin typeface="FC Iconic" panose="020B0604020202020204" charset="-34"/>
              <a:cs typeface="FC Iconic" panose="020B0604020202020204" charset="-34"/>
            </a:endParaRP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วิชาเลือกปฏิบัติดนตรีพื้นเมืองชั้น ม.1</a:t>
            </a: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วิชาเลือกปฏิบัติดนตรีพื้นเมืองชั้น ม.3</a:t>
            </a: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วิชาเลือกปฏิบัติดนตรีพื้นเมืองชั้น ม.4</a:t>
            </a:r>
          </a:p>
          <a:p>
            <a:r>
              <a:rPr lang="en-US" sz="1400" dirty="0">
                <a:latin typeface="FC Iconic" panose="020B0604020202020204" charset="-34"/>
                <a:cs typeface="FC Iconic" panose="020B0604020202020204" charset="-34"/>
              </a:rPr>
              <a:t>- </a:t>
            </a:r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ชุมนุมนักศึกษาวิชาทหาร</a:t>
            </a: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ชุมนุมวงโปงลาง</a:t>
            </a:r>
            <a:endParaRPr lang="en-US" sz="1400" dirty="0">
              <a:latin typeface="FC Iconic" panose="020B0604020202020204" charset="-34"/>
              <a:cs typeface="FC Iconic" panose="020B0604020202020204" charset="-34"/>
            </a:endParaRP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กิจกรรมลูกเสือ-เนตรนารี</a:t>
            </a:r>
          </a:p>
          <a:p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- กิจกรรมสาธารณประโยชน์</a:t>
            </a:r>
            <a:endParaRPr lang="en-US" sz="1400" dirty="0">
              <a:latin typeface="FC Iconic" panose="020B0604020202020204" charset="-34"/>
              <a:cs typeface="FC Iconic" panose="020B0604020202020204" charset="-34"/>
            </a:endParaRPr>
          </a:p>
          <a:p>
            <a:r>
              <a:rPr lang="en-US" sz="1400" dirty="0">
                <a:latin typeface="FC Iconic" panose="020B0604020202020204" charset="-34"/>
                <a:cs typeface="FC Iconic" panose="020B0604020202020204" charset="-34"/>
              </a:rPr>
              <a:t>- </a:t>
            </a:r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แนะแนว</a:t>
            </a:r>
          </a:p>
          <a:p>
            <a:r>
              <a:rPr lang="en-US" sz="1400" dirty="0">
                <a:latin typeface="FC Iconic" panose="020B0604020202020204" charset="-34"/>
                <a:cs typeface="FC Iconic" panose="020B0604020202020204" charset="-34"/>
              </a:rPr>
              <a:t>-</a:t>
            </a:r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 ต้านทุจริต</a:t>
            </a:r>
          </a:p>
          <a:p>
            <a:r>
              <a:rPr lang="en-US" sz="1400" dirty="0">
                <a:latin typeface="FC Iconic" panose="020B0604020202020204" charset="-34"/>
                <a:cs typeface="FC Iconic" panose="020B0604020202020204" charset="-34"/>
              </a:rPr>
              <a:t>-</a:t>
            </a:r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 ซ่อมเสริม ชั้น ม.3/4</a:t>
            </a:r>
          </a:p>
          <a:p>
            <a:endParaRPr lang="th-TH" sz="1400" dirty="0">
              <a:latin typeface="FC Iconic" panose="020B0604020202020204" charset="-34"/>
              <a:cs typeface="FC Iconic" panose="020B0604020202020204" charset="-34"/>
            </a:endParaRPr>
          </a:p>
          <a:p>
            <a:endParaRPr lang="th-TH" sz="1400" dirty="0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46" name="สี่เหลี่ยมผืนผ้า: มุมมน 45">
            <a:extLst>
              <a:ext uri="{FF2B5EF4-FFF2-40B4-BE49-F238E27FC236}">
                <a16:creationId xmlns:a16="http://schemas.microsoft.com/office/drawing/2014/main" id="{A8533F03-F76E-4399-A74F-3E386BC0D5D3}"/>
              </a:ext>
            </a:extLst>
          </p:cNvPr>
          <p:cNvSpPr/>
          <p:nvPr/>
        </p:nvSpPr>
        <p:spPr>
          <a:xfrm>
            <a:off x="5464323" y="7528588"/>
            <a:ext cx="1835406" cy="285226"/>
          </a:xfrm>
          <a:prstGeom prst="roundRect">
            <a:avLst>
              <a:gd name="adj" fmla="val 14575"/>
            </a:avLst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F560B02-21B1-4655-9368-542CB484DDE6}"/>
              </a:ext>
            </a:extLst>
          </p:cNvPr>
          <p:cNvSpPr txBox="1"/>
          <p:nvPr/>
        </p:nvSpPr>
        <p:spPr>
          <a:xfrm>
            <a:off x="5430579" y="7513127"/>
            <a:ext cx="186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งานพิเศษ กลุ่มบริหารงบประมาณ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DBB72BE-1DDE-494C-B53F-5637C1E0D2DC}"/>
              </a:ext>
            </a:extLst>
          </p:cNvPr>
          <p:cNvSpPr txBox="1"/>
          <p:nvPr/>
        </p:nvSpPr>
        <p:spPr>
          <a:xfrm>
            <a:off x="5104689" y="7780069"/>
            <a:ext cx="352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- เลขานุการกลุ่มบริหารงานกิจการนักเรียน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BE381CCA-E8EA-4148-8457-18CD3AAFF6E7}"/>
              </a:ext>
            </a:extLst>
          </p:cNvPr>
          <p:cNvSpPr txBox="1"/>
          <p:nvPr/>
        </p:nvSpPr>
        <p:spPr>
          <a:xfrm>
            <a:off x="2701280" y="8429417"/>
            <a:ext cx="434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การเข้าอบรม / สัมมนา</a:t>
            </a:r>
            <a:r>
              <a:rPr lang="en-US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 / </a:t>
            </a:r>
            <a:r>
              <a:rPr lang="th-TH" sz="20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การเป็นวิทยากร / อื่นๆ</a:t>
            </a:r>
          </a:p>
        </p:txBody>
      </p:sp>
      <p:sp>
        <p:nvSpPr>
          <p:cNvPr id="51" name="สี่เหลี่ยมผืนผ้า: มุมมน 50">
            <a:extLst>
              <a:ext uri="{FF2B5EF4-FFF2-40B4-BE49-F238E27FC236}">
                <a16:creationId xmlns:a16="http://schemas.microsoft.com/office/drawing/2014/main" id="{3A04FC27-5DBC-41B5-A080-EA937042F09C}"/>
              </a:ext>
            </a:extLst>
          </p:cNvPr>
          <p:cNvSpPr/>
          <p:nvPr/>
        </p:nvSpPr>
        <p:spPr>
          <a:xfrm>
            <a:off x="4987222" y="5707469"/>
            <a:ext cx="1213989" cy="795523"/>
          </a:xfrm>
          <a:prstGeom prst="roundRect">
            <a:avLst>
              <a:gd name="adj" fmla="val 14575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2" name="สี่เหลี่ยมผืนผ้า: มุมมน 51">
            <a:extLst>
              <a:ext uri="{FF2B5EF4-FFF2-40B4-BE49-F238E27FC236}">
                <a16:creationId xmlns:a16="http://schemas.microsoft.com/office/drawing/2014/main" id="{354214BC-E6CA-4F97-8505-2A2FDF477769}"/>
              </a:ext>
            </a:extLst>
          </p:cNvPr>
          <p:cNvSpPr/>
          <p:nvPr/>
        </p:nvSpPr>
        <p:spPr>
          <a:xfrm>
            <a:off x="6324248" y="5700885"/>
            <a:ext cx="1168841" cy="817568"/>
          </a:xfrm>
          <a:prstGeom prst="roundRect">
            <a:avLst>
              <a:gd name="adj" fmla="val 14575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3" name="สี่เหลี่ยมผืนผ้า: มุมมน 52">
            <a:extLst>
              <a:ext uri="{FF2B5EF4-FFF2-40B4-BE49-F238E27FC236}">
                <a16:creationId xmlns:a16="http://schemas.microsoft.com/office/drawing/2014/main" id="{6B2E37B8-F107-4023-83A7-79B669870383}"/>
              </a:ext>
            </a:extLst>
          </p:cNvPr>
          <p:cNvSpPr/>
          <p:nvPr/>
        </p:nvSpPr>
        <p:spPr>
          <a:xfrm>
            <a:off x="5034421" y="6662780"/>
            <a:ext cx="1166789" cy="817572"/>
          </a:xfrm>
          <a:prstGeom prst="roundRect">
            <a:avLst>
              <a:gd name="adj" fmla="val 14575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4" name="สี่เหลี่ยมผืนผ้า: มุมมน 53">
            <a:extLst>
              <a:ext uri="{FF2B5EF4-FFF2-40B4-BE49-F238E27FC236}">
                <a16:creationId xmlns:a16="http://schemas.microsoft.com/office/drawing/2014/main" id="{9E3D67F3-048B-400D-B11A-A9FF807E4AA4}"/>
              </a:ext>
            </a:extLst>
          </p:cNvPr>
          <p:cNvSpPr/>
          <p:nvPr/>
        </p:nvSpPr>
        <p:spPr>
          <a:xfrm>
            <a:off x="6324250" y="6662780"/>
            <a:ext cx="1168840" cy="817571"/>
          </a:xfrm>
          <a:prstGeom prst="roundRect">
            <a:avLst>
              <a:gd name="adj" fmla="val 14575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09E3197A-FD6B-4937-AA06-B233C5002EF5}"/>
              </a:ext>
            </a:extLst>
          </p:cNvPr>
          <p:cNvSpPr/>
          <p:nvPr/>
        </p:nvSpPr>
        <p:spPr>
          <a:xfrm flipV="1">
            <a:off x="739554" y="2654508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54673CB9-2099-4A55-8600-AD5E1C2AB46F}"/>
              </a:ext>
            </a:extLst>
          </p:cNvPr>
          <p:cNvSpPr/>
          <p:nvPr/>
        </p:nvSpPr>
        <p:spPr>
          <a:xfrm flipV="1">
            <a:off x="732993" y="6023721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E4A91093-65D9-410C-905D-383AE852879A}"/>
              </a:ext>
            </a:extLst>
          </p:cNvPr>
          <p:cNvSpPr/>
          <p:nvPr/>
        </p:nvSpPr>
        <p:spPr>
          <a:xfrm flipV="1">
            <a:off x="739554" y="7868726"/>
            <a:ext cx="1390650" cy="45719"/>
          </a:xfrm>
          <a:prstGeom prst="rect">
            <a:avLst/>
          </a:prstGeom>
          <a:solidFill>
            <a:srgbClr val="35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7F45FEB-F4FB-4178-9DC9-53D16683E996}"/>
              </a:ext>
            </a:extLst>
          </p:cNvPr>
          <p:cNvSpPr txBox="1"/>
          <p:nvPr/>
        </p:nvSpPr>
        <p:spPr>
          <a:xfrm>
            <a:off x="485764" y="2290066"/>
            <a:ext cx="189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กิจกรรมโรงเรียน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1817C809-9FFE-4A64-85D4-D280F116F045}"/>
              </a:ext>
            </a:extLst>
          </p:cNvPr>
          <p:cNvSpPr txBox="1"/>
          <p:nvPr/>
        </p:nvSpPr>
        <p:spPr>
          <a:xfrm>
            <a:off x="485764" y="5654843"/>
            <a:ext cx="190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การใช้สื่อ </a:t>
            </a:r>
            <a:r>
              <a:rPr lang="en-US" sz="2000" b="1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ICT</a:t>
            </a:r>
            <a:endParaRPr lang="th-TH" sz="2000" b="1" dirty="0">
              <a:solidFill>
                <a:srgbClr val="404040"/>
              </a:solidFill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76138B38-1750-4DE9-9E9A-7BCFE0899CA1}"/>
              </a:ext>
            </a:extLst>
          </p:cNvPr>
          <p:cNvSpPr txBox="1"/>
          <p:nvPr/>
        </p:nvSpPr>
        <p:spPr>
          <a:xfrm>
            <a:off x="485763" y="7480352"/>
            <a:ext cx="191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การจัดการเรียนการสอน</a:t>
            </a:r>
          </a:p>
        </p:txBody>
      </p:sp>
      <p:pic>
        <p:nvPicPr>
          <p:cNvPr id="72" name="รูปภาพ 71" descr="รูปภาพประกอบด้วย ข้อความ, ภาพตัดปะ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A111E11-2A0E-4C9F-8E62-17527C6AE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5" y="6191913"/>
            <a:ext cx="324169" cy="324169"/>
          </a:xfrm>
          <a:prstGeom prst="rect">
            <a:avLst/>
          </a:prstGeom>
        </p:spPr>
      </p:pic>
      <p:pic>
        <p:nvPicPr>
          <p:cNvPr id="74" name="รูปภาพ 73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605D890-3A7B-44AA-8EBC-70B64EC85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7" y="6184953"/>
            <a:ext cx="324169" cy="324169"/>
          </a:xfrm>
          <a:prstGeom prst="rect">
            <a:avLst/>
          </a:prstGeom>
        </p:spPr>
      </p:pic>
      <p:pic>
        <p:nvPicPr>
          <p:cNvPr id="76" name="รูปภาพ 75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333D463-E91D-4EFF-8CB1-31BB5736D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70" y="6194284"/>
            <a:ext cx="324169" cy="324169"/>
          </a:xfrm>
          <a:prstGeom prst="rect">
            <a:avLst/>
          </a:prstGeom>
        </p:spPr>
      </p:pic>
      <p:pic>
        <p:nvPicPr>
          <p:cNvPr id="78" name="รูปภาพ 77" descr="รูปภาพประกอบด้วย ข้อความ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F931631-CF49-4A29-9CC8-A0221C8D9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0" y="6734780"/>
            <a:ext cx="324169" cy="324169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40E94434-7FB3-4A67-ABAA-FC60ABCB9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97" y="6753303"/>
            <a:ext cx="324169" cy="324169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E676DF60-CAF6-41D2-8622-A6FB7CBD22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8" y="6751063"/>
            <a:ext cx="383109" cy="31827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49" y="752687"/>
            <a:ext cx="759000" cy="5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61B6C5-85C3-291F-4961-52AF85B4B626}"/>
              </a:ext>
            </a:extLst>
          </p:cNvPr>
          <p:cNvSpPr txBox="1"/>
          <p:nvPr/>
        </p:nvSpPr>
        <p:spPr>
          <a:xfrm>
            <a:off x="2823140" y="2447848"/>
            <a:ext cx="4362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ชื่อ - สกุล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ว่าที่ ร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.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ต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.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ชวลิต จันทร์เจ้า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เกิดวันที่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08 กันยายน 253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9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อายุ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29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 ปี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สัญชาติ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 : ไทย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เชื้อชาติ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ไทย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ศาสนา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พุทธ </a:t>
            </a:r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ที่อยู่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บ้านเลขที่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35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604020202020204" charset="-34"/>
                <a:cs typeface="FC Iconic" panose="020B0604020202020204" charset="-34"/>
              </a:rPr>
              <a:t> ตำบลนางรอง  อำเภอนางรอง  จังหวัดบุรีรัมย์ 31110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604020202020204" charset="-34"/>
              <a:cs typeface="FC Iconic" panose="020B060402020202020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E9810090-D81D-0847-967B-5E86D05F1E3B}"/>
              </a:ext>
            </a:extLst>
          </p:cNvPr>
          <p:cNvSpPr txBox="1"/>
          <p:nvPr/>
        </p:nvSpPr>
        <p:spPr>
          <a:xfrm>
            <a:off x="2750946" y="3653065"/>
            <a:ext cx="2508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เริ่มปฏิบัติงาน : </a:t>
            </a:r>
            <a:r>
              <a:rPr lang="th-TH" sz="1400" dirty="0">
                <a:latin typeface="FC Iconic" panose="020B0604020202020204" charset="-34"/>
                <a:cs typeface="FC Iconic" panose="020B0604020202020204" charset="-34"/>
              </a:rPr>
              <a:t>ตำแหน่ง ครูอัตราจ้าง</a:t>
            </a:r>
          </a:p>
          <a:p>
            <a:r>
              <a:rPr lang="th-TH" sz="1400" dirty="0">
                <a:solidFill>
                  <a:srgbClr val="E76237"/>
                </a:solidFill>
                <a:latin typeface="FC Iconic" panose="020B0604020202020204" charset="-34"/>
                <a:cs typeface="FC Iconic" panose="020B0604020202020204" charset="-34"/>
              </a:rPr>
              <a:t>วันที่เข้าทำงาน : </a:t>
            </a:r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11 กรกฎาคม 2567</a:t>
            </a:r>
          </a:p>
          <a:p>
            <a:r>
              <a:rPr lang="th-TH" sz="1400" dirty="0">
                <a:solidFill>
                  <a:srgbClr val="404040"/>
                </a:solidFill>
                <a:latin typeface="FC Iconic" panose="020B0604020202020204" charset="-34"/>
                <a:cs typeface="FC Iconic" panose="020B0604020202020204" charset="-34"/>
              </a:rPr>
              <a:t>โรงเรียนนางรองพิทยาคม จังหวัดบุรีรัมย์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DFBFF517-48DC-3F5C-2453-D6291250723A}"/>
              </a:ext>
            </a:extLst>
          </p:cNvPr>
          <p:cNvSpPr txBox="1"/>
          <p:nvPr/>
        </p:nvSpPr>
        <p:spPr>
          <a:xfrm>
            <a:off x="2922581" y="4348887"/>
            <a:ext cx="1672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อายุงาน </a:t>
            </a:r>
            <a:r>
              <a:rPr lang="en-US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1</a:t>
            </a:r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 ปี</a:t>
            </a:r>
            <a:r>
              <a:rPr lang="en-US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 </a:t>
            </a:r>
            <a:r>
              <a:rPr lang="th-TH" sz="1400" dirty="0">
                <a:solidFill>
                  <a:schemeClr val="bg1"/>
                </a:solidFill>
                <a:latin typeface="FC Iconic" panose="020B0604020202020204" charset="-34"/>
                <a:cs typeface="FC Iconic" panose="020B0604020202020204" charset="-34"/>
              </a:rPr>
              <a:t>8 เดือน </a:t>
            </a:r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9ADD1896-55E0-5910-9A1F-250AC64B2FA9}"/>
              </a:ext>
            </a:extLst>
          </p:cNvPr>
          <p:cNvSpPr txBox="1"/>
          <p:nvPr/>
        </p:nvSpPr>
        <p:spPr>
          <a:xfrm>
            <a:off x="846314" y="10389667"/>
            <a:ext cx="6256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โรงเรียนนางรองพิทยาคม อำ</a:t>
            </a:r>
            <a:r>
              <a:rPr lang="th-TH" sz="1200" b="1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เยภอ</a:t>
            </a:r>
            <a:r>
              <a:rPr lang="th-TH" sz="12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นางรอง จังหวัดบุรีรัมย์   สำนักงานเขตพื้นที่การศึกษามัธยมศึกษาบุรีรัมย์  กระทรวงศึกษาธิการ</a:t>
            </a:r>
          </a:p>
        </p:txBody>
      </p:sp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1060B74D-13C3-A6E2-7418-C713C5A4F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2" y="9109683"/>
            <a:ext cx="1247570" cy="872101"/>
          </a:xfrm>
          <a:prstGeom prst="rect">
            <a:avLst/>
          </a:prstGeom>
        </p:spPr>
      </p:pic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id="{EA5F2CA7-092C-0EFA-DE00-20905EE54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5" y="8857690"/>
            <a:ext cx="1916257" cy="1365144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C76C0F45-A10A-ABF0-B5D4-33574FF1F3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74" y="8876056"/>
            <a:ext cx="1811457" cy="131240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371D911-9F40-13AB-0192-64BE108F49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1" y="2711850"/>
            <a:ext cx="1348319" cy="899778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45F3E56F-E98F-E080-92D4-4ED4A3A0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95" y="5742776"/>
            <a:ext cx="1098639" cy="73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64E2D12F-B55D-1019-998C-559BDFAD9E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7" y="5735802"/>
            <a:ext cx="1111717" cy="74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581A5898-486C-2D43-91FD-F2E0255138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9528"/>
          <a:stretch>
            <a:fillRect/>
          </a:stretch>
        </p:blipFill>
        <p:spPr>
          <a:xfrm>
            <a:off x="6358909" y="6696418"/>
            <a:ext cx="1097122" cy="75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B9296E15-4E75-8640-48AF-BFC44638D4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0" y="3700785"/>
            <a:ext cx="1348319" cy="82486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2665C286-E971-E108-70C2-84A82DF3C3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3067" r="12142" b="11016"/>
          <a:stretch>
            <a:fillRect/>
          </a:stretch>
        </p:blipFill>
        <p:spPr>
          <a:xfrm>
            <a:off x="672976" y="4609070"/>
            <a:ext cx="1530083" cy="779195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8C83CF89-3BF2-46B5-D3B0-0BA3F12CEB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1" y="6696418"/>
            <a:ext cx="1088307" cy="741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D5D2C0E9-A03B-BB56-429C-0C9642CC45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r="9876" b="8405"/>
          <a:stretch>
            <a:fillRect/>
          </a:stretch>
        </p:blipFill>
        <p:spPr>
          <a:xfrm>
            <a:off x="770036" y="250331"/>
            <a:ext cx="1242335" cy="173430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4540696-B565-C2FB-AB08-8B3EA1BA02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2" y="8102083"/>
            <a:ext cx="1721596" cy="9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00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254</Words>
  <Application>Microsoft Office PowerPoint</Application>
  <PresentationFormat>กำหนดเอง</PresentationFormat>
  <Paragraphs>37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FC Iconic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Oh Boss</dc:creator>
  <cp:lastModifiedBy>Dew chawalit</cp:lastModifiedBy>
  <cp:revision>57</cp:revision>
  <cp:lastPrinted>2025-09-15T01:50:29Z</cp:lastPrinted>
  <dcterms:created xsi:type="dcterms:W3CDTF">2022-02-28T03:42:29Z</dcterms:created>
  <dcterms:modified xsi:type="dcterms:W3CDTF">2026-03-26T03:13:49Z</dcterms:modified>
</cp:coreProperties>
</file>